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7" r:id="rId3"/>
    <p:sldId id="259" r:id="rId4"/>
    <p:sldId id="266" r:id="rId5"/>
    <p:sldId id="265" r:id="rId6"/>
    <p:sldId id="268" r:id="rId7"/>
    <p:sldId id="270" r:id="rId8"/>
    <p:sldId id="289" r:id="rId9"/>
    <p:sldId id="290" r:id="rId10"/>
    <p:sldId id="291" r:id="rId11"/>
    <p:sldId id="273" r:id="rId12"/>
    <p:sldId id="275" r:id="rId13"/>
    <p:sldId id="277" r:id="rId14"/>
    <p:sldId id="279" r:id="rId15"/>
    <p:sldId id="281" r:id="rId16"/>
    <p:sldId id="283" r:id="rId17"/>
    <p:sldId id="285" r:id="rId18"/>
    <p:sldId id="286"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E47BAEA-D866-4F9E-ABB0-DA1DBFCE5B46}" type="datetimeFigureOut">
              <a:rPr lang="ru-RU" smtClean="0"/>
              <a:t>26.03.2020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230561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47BAEA-D866-4F9E-ABB0-DA1DBFCE5B46}" type="datetimeFigureOut">
              <a:rPr lang="ru-RU" smtClean="0"/>
              <a:t>26.03.2020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367128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47BAEA-D866-4F9E-ABB0-DA1DBFCE5B46}" type="datetimeFigureOut">
              <a:rPr lang="ru-RU" smtClean="0"/>
              <a:t>26.03.2020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B51AE0-4170-4514-958E-98A51FBBA38D}"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583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E47BAEA-D866-4F9E-ABB0-DA1DBFCE5B46}" type="datetimeFigureOut">
              <a:rPr lang="ru-RU" smtClean="0"/>
              <a:t>26.03.2020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128842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E47BAEA-D866-4F9E-ABB0-DA1DBFCE5B46}" type="datetimeFigureOut">
              <a:rPr lang="ru-RU" smtClean="0"/>
              <a:t>26.03.2020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B51AE0-4170-4514-958E-98A51FBBA38D}"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698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E47BAEA-D866-4F9E-ABB0-DA1DBFCE5B46}" type="datetimeFigureOut">
              <a:rPr lang="ru-RU" smtClean="0"/>
              <a:t>26.03.2020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2983279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47BAEA-D866-4F9E-ABB0-DA1DBFCE5B46}" type="datetimeFigureOut">
              <a:rPr lang="ru-RU" smtClean="0"/>
              <a:t>26.03.2020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2943822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47BAEA-D866-4F9E-ABB0-DA1DBFCE5B46}" type="datetimeFigureOut">
              <a:rPr lang="ru-RU" smtClean="0"/>
              <a:t>26.03.2020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295572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47BAEA-D866-4F9E-ABB0-DA1DBFCE5B46}" type="datetimeFigureOut">
              <a:rPr lang="ru-RU" smtClean="0"/>
              <a:t>26.03.2020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81344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47BAEA-D866-4F9E-ABB0-DA1DBFCE5B46}" type="datetimeFigureOut">
              <a:rPr lang="ru-RU" smtClean="0"/>
              <a:t>26.03.2020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115215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E47BAEA-D866-4F9E-ABB0-DA1DBFCE5B46}" type="datetimeFigureOut">
              <a:rPr lang="ru-RU" smtClean="0"/>
              <a:t>26.03.2020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107931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E47BAEA-D866-4F9E-ABB0-DA1DBFCE5B46}" type="datetimeFigureOut">
              <a:rPr lang="ru-RU" smtClean="0"/>
              <a:t>26.03.2020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397295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E47BAEA-D866-4F9E-ABB0-DA1DBFCE5B46}" type="datetimeFigureOut">
              <a:rPr lang="ru-RU" smtClean="0"/>
              <a:t>26.03.2020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149120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7BAEA-D866-4F9E-ABB0-DA1DBFCE5B46}" type="datetimeFigureOut">
              <a:rPr lang="ru-RU" smtClean="0"/>
              <a:t>26.03.2020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114247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47BAEA-D866-4F9E-ABB0-DA1DBFCE5B46}" type="datetimeFigureOut">
              <a:rPr lang="ru-RU" smtClean="0"/>
              <a:t>26.03.2020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337420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47BAEA-D866-4F9E-ABB0-DA1DBFCE5B46}" type="datetimeFigureOut">
              <a:rPr lang="ru-RU" smtClean="0"/>
              <a:t>26.03.2020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B51AE0-4170-4514-958E-98A51FBBA38D}" type="slidenum">
              <a:rPr lang="ru-RU" smtClean="0"/>
              <a:t>‹#›</a:t>
            </a:fld>
            <a:endParaRPr lang="ru-RU"/>
          </a:p>
        </p:txBody>
      </p:sp>
    </p:spTree>
    <p:extLst>
      <p:ext uri="{BB962C8B-B14F-4D97-AF65-F5344CB8AC3E}">
        <p14:creationId xmlns:p14="http://schemas.microsoft.com/office/powerpoint/2010/main" val="182929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47BAEA-D866-4F9E-ABB0-DA1DBFCE5B46}" type="datetimeFigureOut">
              <a:rPr lang="ru-RU" smtClean="0"/>
              <a:t>26.03.2020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FB51AE0-4170-4514-958E-98A51FBBA38D}" type="slidenum">
              <a:rPr lang="ru-RU" smtClean="0"/>
              <a:t>‹#›</a:t>
            </a:fld>
            <a:endParaRPr lang="ru-RU"/>
          </a:p>
        </p:txBody>
      </p:sp>
    </p:spTree>
    <p:extLst>
      <p:ext uri="{BB962C8B-B14F-4D97-AF65-F5344CB8AC3E}">
        <p14:creationId xmlns:p14="http://schemas.microsoft.com/office/powerpoint/2010/main" val="3037236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3д букет\rozovyj-fon11.jpg"/>
          <p:cNvPicPr>
            <a:picLocks noChangeAspect="1" noChangeArrowheads="1"/>
          </p:cNvPicPr>
          <p:nvPr/>
        </p:nvPicPr>
        <p:blipFill>
          <a:blip r:embed="rId2" cstate="print"/>
          <a:srcRect/>
          <a:stretch>
            <a:fillRect/>
          </a:stretch>
        </p:blipFill>
        <p:spPr bwMode="auto">
          <a:xfrm flipV="1">
            <a:off x="1638300" y="6906214"/>
            <a:ext cx="9696450" cy="45719"/>
          </a:xfrm>
          <a:prstGeom prst="rect">
            <a:avLst/>
          </a:prstGeom>
          <a:noFill/>
        </p:spPr>
      </p:pic>
      <p:sp>
        <p:nvSpPr>
          <p:cNvPr id="2" name="Заголовок 1"/>
          <p:cNvSpPr>
            <a:spLocks noGrp="1"/>
          </p:cNvSpPr>
          <p:nvPr>
            <p:ph type="ctrTitle"/>
          </p:nvPr>
        </p:nvSpPr>
        <p:spPr>
          <a:xfrm>
            <a:off x="2279576" y="1916833"/>
            <a:ext cx="7772400" cy="1470025"/>
          </a:xfrm>
        </p:spPr>
        <p:txBody>
          <a:bodyPr>
            <a:noAutofit/>
          </a:bodyPr>
          <a:lstStyle/>
          <a:p>
            <a:r>
              <a:rPr lang="ru-RU" sz="4800" b="1" i="1" dirty="0">
                <a:solidFill>
                  <a:srgbClr val="C00000"/>
                </a:solidFill>
              </a:rPr>
              <a:t>Изготовление</a:t>
            </a:r>
            <a:br>
              <a:rPr lang="ru-RU" sz="4800" b="1" i="1" dirty="0">
                <a:solidFill>
                  <a:srgbClr val="C00000"/>
                </a:solidFill>
              </a:rPr>
            </a:br>
            <a:r>
              <a:rPr lang="ru-RU" sz="4800" b="1" i="1" dirty="0">
                <a:solidFill>
                  <a:srgbClr val="C00000"/>
                </a:solidFill>
              </a:rPr>
              <a:t>открытки «3</a:t>
            </a:r>
            <a:r>
              <a:rPr lang="en-US" sz="4800" b="1" i="1" dirty="0">
                <a:solidFill>
                  <a:srgbClr val="C00000"/>
                </a:solidFill>
              </a:rPr>
              <a:t> D – </a:t>
            </a:r>
            <a:r>
              <a:rPr lang="ru-RU" sz="4800" b="1" i="1" dirty="0">
                <a:solidFill>
                  <a:srgbClr val="C00000"/>
                </a:solidFill>
              </a:rPr>
              <a:t>букет»</a:t>
            </a:r>
          </a:p>
        </p:txBody>
      </p:sp>
      <p:sp>
        <p:nvSpPr>
          <p:cNvPr id="3" name="Подзаголовок 2"/>
          <p:cNvSpPr>
            <a:spLocks noGrp="1"/>
          </p:cNvSpPr>
          <p:nvPr>
            <p:ph type="subTitle" idx="1"/>
          </p:nvPr>
        </p:nvSpPr>
        <p:spPr>
          <a:xfrm>
            <a:off x="5879976" y="4293096"/>
            <a:ext cx="3992488" cy="1752600"/>
          </a:xfrm>
          <a:solidFill>
            <a:srgbClr val="FFCCFF">
              <a:alpha val="80000"/>
            </a:srgbClr>
          </a:solidFill>
          <a:ln w="19050">
            <a:solidFill>
              <a:srgbClr val="C00000"/>
            </a:solidFill>
          </a:ln>
        </p:spPr>
        <p:txBody>
          <a:bodyPr>
            <a:normAutofit/>
          </a:bodyPr>
          <a:lstStyle/>
          <a:p>
            <a:r>
              <a:rPr lang="ru-RU" sz="2000" b="1" i="1" dirty="0">
                <a:solidFill>
                  <a:srgbClr val="C00000"/>
                </a:solidFill>
                <a:latin typeface="Candara" pitchFamily="34" charset="0"/>
              </a:rPr>
              <a:t>Воспитатель ГКОУ «С(К)ШИ» </a:t>
            </a:r>
            <a:r>
              <a:rPr lang="ru-RU" sz="2000" b="1" i="1" dirty="0" err="1">
                <a:solidFill>
                  <a:srgbClr val="C00000"/>
                </a:solidFill>
                <a:latin typeface="Candara" pitchFamily="34" charset="0"/>
              </a:rPr>
              <a:t>г.Бугуруслана</a:t>
            </a:r>
            <a:r>
              <a:rPr lang="ru-RU" sz="2000" b="1" i="1" dirty="0">
                <a:solidFill>
                  <a:srgbClr val="C00000"/>
                </a:solidFill>
                <a:latin typeface="Candara" pitchFamily="34" charset="0"/>
              </a:rPr>
              <a:t> </a:t>
            </a:r>
          </a:p>
          <a:p>
            <a:r>
              <a:rPr lang="ru-RU" sz="2000" b="1" i="1" dirty="0">
                <a:solidFill>
                  <a:srgbClr val="C00000"/>
                </a:solidFill>
                <a:latin typeface="Candara" pitchFamily="34" charset="0"/>
              </a:rPr>
              <a:t>Мартьянова Юлия </a:t>
            </a:r>
          </a:p>
          <a:p>
            <a:r>
              <a:rPr lang="ru-RU" sz="2000" b="1" i="1" dirty="0">
                <a:solidFill>
                  <a:srgbClr val="C00000"/>
                </a:solidFill>
                <a:latin typeface="Candara" pitchFamily="34" charset="0"/>
              </a:rPr>
              <a:t>Алексеевна</a:t>
            </a:r>
          </a:p>
          <a:p>
            <a:endParaRPr lang="ru-RU" b="1" i="1" dirty="0">
              <a:solidFill>
                <a:schemeClr val="tx1"/>
              </a:solidFill>
              <a:latin typeface="Candara" pitchFamily="34" charset="0"/>
            </a:endParaRPr>
          </a:p>
        </p:txBody>
      </p:sp>
    </p:spTree>
    <p:extLst>
      <p:ext uri="{BB962C8B-B14F-4D97-AF65-F5344CB8AC3E}">
        <p14:creationId xmlns:p14="http://schemas.microsoft.com/office/powerpoint/2010/main" val="176217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Инструктаж по технике безопасности</a:t>
            </a:r>
            <a:endParaRPr lang="ru-RU" dirty="0"/>
          </a:p>
        </p:txBody>
      </p:sp>
      <p:sp>
        <p:nvSpPr>
          <p:cNvPr id="3" name="Объект 2"/>
          <p:cNvSpPr>
            <a:spLocks noGrp="1"/>
          </p:cNvSpPr>
          <p:nvPr>
            <p:ph idx="1"/>
          </p:nvPr>
        </p:nvSpPr>
        <p:spPr/>
        <p:txBody>
          <a:bodyPr>
            <a:normAutofit/>
          </a:bodyPr>
          <a:lstStyle/>
          <a:p>
            <a:r>
              <a:rPr lang="ru-RU" sz="4000" b="1" dirty="0"/>
              <a:t>При работе с клеем надо быть осторожными.  Не забывать о том, что нельзя касаться руками глаз и рта, чтобы избежать попадания   клея на эти органы</a:t>
            </a:r>
          </a:p>
        </p:txBody>
      </p:sp>
    </p:spTree>
    <p:extLst>
      <p:ext uri="{BB962C8B-B14F-4D97-AF65-F5344CB8AC3E}">
        <p14:creationId xmlns:p14="http://schemas.microsoft.com/office/powerpoint/2010/main" val="367189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548680"/>
            <a:ext cx="8229600" cy="868958"/>
          </a:xfrm>
        </p:spPr>
        <p:txBody>
          <a:bodyPr/>
          <a:lstStyle/>
          <a:p>
            <a:r>
              <a:rPr lang="ru-RU" b="1" i="1" dirty="0" smtClean="0">
                <a:solidFill>
                  <a:srgbClr val="C00000"/>
                </a:solidFill>
                <a:latin typeface="Candara" pitchFamily="34" charset="0"/>
              </a:rPr>
              <a:t>Объёмный букет из 7 цветков</a:t>
            </a:r>
            <a:endParaRPr lang="ru-RU" b="1" i="1" dirty="0">
              <a:solidFill>
                <a:srgbClr val="C00000"/>
              </a:solidFill>
              <a:latin typeface="Candara" pitchFamily="34" charset="0"/>
            </a:endParaRPr>
          </a:p>
        </p:txBody>
      </p:sp>
      <p:pic>
        <p:nvPicPr>
          <p:cNvPr id="1027" name="Picture 3" descr="C:\Users\user\Desktop\3д букет\5.jpg"/>
          <p:cNvPicPr>
            <a:picLocks noChangeAspect="1" noChangeArrowheads="1"/>
          </p:cNvPicPr>
          <p:nvPr/>
        </p:nvPicPr>
        <p:blipFill>
          <a:blip r:embed="rId2" cstate="print"/>
          <a:srcRect/>
          <a:stretch>
            <a:fillRect/>
          </a:stretch>
        </p:blipFill>
        <p:spPr bwMode="auto">
          <a:xfrm>
            <a:off x="2114550" y="1562101"/>
            <a:ext cx="8972550" cy="4876800"/>
          </a:xfrm>
          <a:prstGeom prst="rect">
            <a:avLst/>
          </a:prstGeom>
          <a:noFill/>
          <a:ln w="38100">
            <a:solidFill>
              <a:srgbClr val="C00000"/>
            </a:solidFill>
          </a:ln>
        </p:spPr>
      </p:pic>
    </p:spTree>
    <p:extLst>
      <p:ext uri="{BB962C8B-B14F-4D97-AF65-F5344CB8AC3E}">
        <p14:creationId xmlns:p14="http://schemas.microsoft.com/office/powerpoint/2010/main" val="945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266700"/>
            <a:ext cx="8229600" cy="1434108"/>
          </a:xfrm>
        </p:spPr>
        <p:txBody>
          <a:bodyPr>
            <a:normAutofit/>
          </a:bodyPr>
          <a:lstStyle/>
          <a:p>
            <a:r>
              <a:rPr lang="ru-RU" b="1" i="1" dirty="0" smtClean="0">
                <a:solidFill>
                  <a:srgbClr val="C00000"/>
                </a:solidFill>
                <a:latin typeface="Candara" pitchFamily="34" charset="0"/>
              </a:rPr>
              <a:t>Общая схема изготовления открытки</a:t>
            </a:r>
            <a:endParaRPr lang="ru-RU" b="1" i="1" dirty="0">
              <a:solidFill>
                <a:srgbClr val="C00000"/>
              </a:solidFill>
              <a:latin typeface="Candara" pitchFamily="34" charset="0"/>
            </a:endParaRPr>
          </a:p>
        </p:txBody>
      </p:sp>
      <p:pic>
        <p:nvPicPr>
          <p:cNvPr id="5" name="Содержимое 4" descr="skladivaushaya-otkritka-768x576.jpg"/>
          <p:cNvPicPr>
            <a:picLocks noGrp="1" noChangeAspect="1"/>
          </p:cNvPicPr>
          <p:nvPr>
            <p:ph idx="1"/>
          </p:nvPr>
        </p:nvPicPr>
        <p:blipFill>
          <a:blip r:embed="rId2" cstate="print"/>
          <a:stretch>
            <a:fillRect/>
          </a:stretch>
        </p:blipFill>
        <p:spPr>
          <a:xfrm>
            <a:off x="1257300" y="933450"/>
            <a:ext cx="10458450" cy="5715000"/>
          </a:xfrm>
          <a:ln w="38100">
            <a:solidFill>
              <a:srgbClr val="C00000"/>
            </a:solidFill>
          </a:ln>
        </p:spPr>
      </p:pic>
    </p:spTree>
    <p:extLst>
      <p:ext uri="{BB962C8B-B14F-4D97-AF65-F5344CB8AC3E}">
        <p14:creationId xmlns:p14="http://schemas.microsoft.com/office/powerpoint/2010/main" val="184357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28600"/>
            <a:ext cx="7810501" cy="1219200"/>
          </a:xfrm>
        </p:spPr>
        <p:txBody>
          <a:bodyPr>
            <a:normAutofit/>
          </a:bodyPr>
          <a:lstStyle/>
          <a:p>
            <a:r>
              <a:rPr lang="ru-RU" b="1" i="1" dirty="0" smtClean="0">
                <a:solidFill>
                  <a:srgbClr val="C00000"/>
                </a:solidFill>
                <a:latin typeface="Candara" pitchFamily="34" charset="0"/>
              </a:rPr>
              <a:t>Склеивание цветков </a:t>
            </a:r>
            <a:endParaRPr lang="ru-RU" b="1" i="1" dirty="0">
              <a:solidFill>
                <a:srgbClr val="C00000"/>
              </a:solidFill>
              <a:latin typeface="Candara" pitchFamily="34" charset="0"/>
            </a:endParaRPr>
          </a:p>
        </p:txBody>
      </p:sp>
      <p:pic>
        <p:nvPicPr>
          <p:cNvPr id="4" name="Содержимое 3" descr="2.jpg"/>
          <p:cNvPicPr>
            <a:picLocks noGrp="1" noChangeAspect="1"/>
          </p:cNvPicPr>
          <p:nvPr>
            <p:ph idx="1"/>
          </p:nvPr>
        </p:nvPicPr>
        <p:blipFill>
          <a:blip r:embed="rId2" cstate="print"/>
          <a:stretch>
            <a:fillRect/>
          </a:stretch>
        </p:blipFill>
        <p:spPr>
          <a:xfrm>
            <a:off x="3009900" y="971550"/>
            <a:ext cx="7772400" cy="5657850"/>
          </a:xfrm>
          <a:ln w="38100">
            <a:solidFill>
              <a:srgbClr val="C00000"/>
            </a:solidFill>
          </a:ln>
        </p:spPr>
      </p:pic>
    </p:spTree>
    <p:extLst>
      <p:ext uri="{BB962C8B-B14F-4D97-AF65-F5344CB8AC3E}">
        <p14:creationId xmlns:p14="http://schemas.microsoft.com/office/powerpoint/2010/main" val="20601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342900"/>
            <a:ext cx="8229600" cy="1492796"/>
          </a:xfrm>
        </p:spPr>
        <p:txBody>
          <a:bodyPr>
            <a:normAutofit/>
          </a:bodyPr>
          <a:lstStyle/>
          <a:p>
            <a:r>
              <a:rPr lang="ru-RU" b="1" i="1" dirty="0" smtClean="0">
                <a:solidFill>
                  <a:srgbClr val="C00000"/>
                </a:solidFill>
                <a:latin typeface="Candara" pitchFamily="34" charset="0"/>
              </a:rPr>
              <a:t>Склеивание цветков </a:t>
            </a:r>
            <a:endParaRPr lang="ru-RU" dirty="0"/>
          </a:p>
        </p:txBody>
      </p:sp>
      <p:pic>
        <p:nvPicPr>
          <p:cNvPr id="4" name="Содержимое 3" descr="3.jpg"/>
          <p:cNvPicPr>
            <a:picLocks noGrp="1" noChangeAspect="1"/>
          </p:cNvPicPr>
          <p:nvPr>
            <p:ph idx="1"/>
          </p:nvPr>
        </p:nvPicPr>
        <p:blipFill>
          <a:blip r:embed="rId2" cstate="print"/>
          <a:srcRect t="9934" b="17029"/>
          <a:stretch>
            <a:fillRect/>
          </a:stretch>
        </p:blipFill>
        <p:spPr>
          <a:xfrm>
            <a:off x="2838450" y="1066800"/>
            <a:ext cx="8324850" cy="5467350"/>
          </a:xfrm>
          <a:ln w="38100">
            <a:solidFill>
              <a:srgbClr val="C00000"/>
            </a:solidFill>
          </a:ln>
        </p:spPr>
      </p:pic>
    </p:spTree>
    <p:extLst>
      <p:ext uri="{BB962C8B-B14F-4D97-AF65-F5344CB8AC3E}">
        <p14:creationId xmlns:p14="http://schemas.microsoft.com/office/powerpoint/2010/main" val="72578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560" y="323850"/>
            <a:ext cx="8229600" cy="1655862"/>
          </a:xfrm>
        </p:spPr>
        <p:txBody>
          <a:bodyPr>
            <a:normAutofit/>
          </a:bodyPr>
          <a:lstStyle/>
          <a:p>
            <a:r>
              <a:rPr lang="ru-RU" b="1" i="1" dirty="0" smtClean="0">
                <a:solidFill>
                  <a:srgbClr val="C00000"/>
                </a:solidFill>
                <a:latin typeface="Candara" pitchFamily="34" charset="0"/>
              </a:rPr>
              <a:t>Склеивание цветков </a:t>
            </a:r>
            <a:endParaRPr lang="ru-RU" dirty="0"/>
          </a:p>
        </p:txBody>
      </p:sp>
      <p:pic>
        <p:nvPicPr>
          <p:cNvPr id="4" name="Содержимое 3" descr="4.jpg"/>
          <p:cNvPicPr>
            <a:picLocks noGrp="1" noChangeAspect="1"/>
          </p:cNvPicPr>
          <p:nvPr>
            <p:ph idx="1"/>
          </p:nvPr>
        </p:nvPicPr>
        <p:blipFill>
          <a:blip r:embed="rId2" cstate="print"/>
          <a:stretch>
            <a:fillRect/>
          </a:stretch>
        </p:blipFill>
        <p:spPr>
          <a:xfrm>
            <a:off x="2135560" y="1162050"/>
            <a:ext cx="9103940" cy="5276850"/>
          </a:xfrm>
          <a:ln w="38100">
            <a:solidFill>
              <a:srgbClr val="C00000"/>
            </a:solidFill>
          </a:ln>
        </p:spPr>
      </p:pic>
    </p:spTree>
    <p:extLst>
      <p:ext uri="{BB962C8B-B14F-4D97-AF65-F5344CB8AC3E}">
        <p14:creationId xmlns:p14="http://schemas.microsoft.com/office/powerpoint/2010/main" val="15165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0" y="209550"/>
            <a:ext cx="9435902" cy="1626146"/>
          </a:xfrm>
        </p:spPr>
        <p:txBody>
          <a:bodyPr>
            <a:normAutofit fontScale="90000"/>
          </a:bodyPr>
          <a:lstStyle/>
          <a:p>
            <a:r>
              <a:rPr lang="ru-RU" b="1" i="1" dirty="0" smtClean="0">
                <a:solidFill>
                  <a:srgbClr val="C00000"/>
                </a:solidFill>
                <a:latin typeface="Candara" pitchFamily="34" charset="0"/>
              </a:rPr>
              <a:t>С нижней стороны букета приклеиваем зелёные листочки, приклеиваем готовый цветок к картону</a:t>
            </a:r>
            <a:endParaRPr lang="ru-RU" b="1" i="1" dirty="0">
              <a:solidFill>
                <a:srgbClr val="C00000"/>
              </a:solidFill>
              <a:latin typeface="Candara" pitchFamily="34" charset="0"/>
            </a:endParaRPr>
          </a:p>
        </p:txBody>
      </p:sp>
      <p:pic>
        <p:nvPicPr>
          <p:cNvPr id="4" name="Содержимое 3" descr="otkrytka-s-objemnymi-768x455.jpg"/>
          <p:cNvPicPr>
            <a:picLocks noGrp="1" noChangeAspect="1"/>
          </p:cNvPicPr>
          <p:nvPr>
            <p:ph idx="1"/>
          </p:nvPr>
        </p:nvPicPr>
        <p:blipFill>
          <a:blip r:embed="rId2" cstate="print"/>
          <a:stretch>
            <a:fillRect/>
          </a:stretch>
        </p:blipFill>
        <p:spPr>
          <a:xfrm>
            <a:off x="3048000" y="1562100"/>
            <a:ext cx="8877300" cy="4933950"/>
          </a:xfrm>
          <a:ln w="38100">
            <a:solidFill>
              <a:srgbClr val="C00000"/>
            </a:solidFill>
          </a:ln>
        </p:spPr>
      </p:pic>
    </p:spTree>
    <p:extLst>
      <p:ext uri="{BB962C8B-B14F-4D97-AF65-F5344CB8AC3E}">
        <p14:creationId xmlns:p14="http://schemas.microsoft.com/office/powerpoint/2010/main" val="358161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228600"/>
            <a:ext cx="7723956" cy="1104900"/>
          </a:xfrm>
        </p:spPr>
        <p:txBody>
          <a:bodyPr/>
          <a:lstStyle/>
          <a:p>
            <a:r>
              <a:rPr lang="ru-RU" b="1" i="1" dirty="0" smtClean="0">
                <a:solidFill>
                  <a:srgbClr val="C00000"/>
                </a:solidFill>
                <a:latin typeface="Candara" pitchFamily="34" charset="0"/>
              </a:rPr>
              <a:t>Букетик готов!</a:t>
            </a:r>
            <a:endParaRPr lang="ru-RU" b="1" i="1" dirty="0">
              <a:solidFill>
                <a:srgbClr val="C00000"/>
              </a:solidFill>
              <a:latin typeface="Candara" pitchFamily="34" charset="0"/>
            </a:endParaRPr>
          </a:p>
        </p:txBody>
      </p:sp>
      <p:pic>
        <p:nvPicPr>
          <p:cNvPr id="4" name="Содержимое 3" descr="5.jpg"/>
          <p:cNvPicPr>
            <a:picLocks noGrp="1" noChangeAspect="1"/>
          </p:cNvPicPr>
          <p:nvPr>
            <p:ph idx="1"/>
          </p:nvPr>
        </p:nvPicPr>
        <p:blipFill>
          <a:blip r:embed="rId2" cstate="print"/>
          <a:stretch>
            <a:fillRect/>
          </a:stretch>
        </p:blipFill>
        <p:spPr>
          <a:xfrm>
            <a:off x="2286000" y="1466850"/>
            <a:ext cx="8477250" cy="5010150"/>
          </a:xfrm>
          <a:ln w="38100">
            <a:solidFill>
              <a:srgbClr val="C00000"/>
            </a:solidFill>
          </a:ln>
        </p:spPr>
      </p:pic>
    </p:spTree>
    <p:extLst>
      <p:ext uri="{BB962C8B-B14F-4D97-AF65-F5344CB8AC3E}">
        <p14:creationId xmlns:p14="http://schemas.microsoft.com/office/powerpoint/2010/main" val="2799115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2750" y="431646"/>
            <a:ext cx="7417884" cy="819150"/>
          </a:xfrm>
        </p:spPr>
        <p:txBody>
          <a:bodyPr>
            <a:normAutofit/>
          </a:bodyPr>
          <a:lstStyle/>
          <a:p>
            <a:r>
              <a:rPr lang="ru-RU" b="1" dirty="0" smtClean="0"/>
              <a:t>Стихотворение о маме</a:t>
            </a:r>
            <a:endParaRPr lang="ru-RU" b="1" dirty="0"/>
          </a:p>
        </p:txBody>
      </p:sp>
      <p:sp>
        <p:nvSpPr>
          <p:cNvPr id="3" name="Объект 2"/>
          <p:cNvSpPr>
            <a:spLocks noGrp="1"/>
          </p:cNvSpPr>
          <p:nvPr>
            <p:ph idx="1"/>
          </p:nvPr>
        </p:nvSpPr>
        <p:spPr>
          <a:xfrm>
            <a:off x="838200" y="1295400"/>
            <a:ext cx="10515600" cy="5562600"/>
          </a:xfrm>
        </p:spPr>
        <p:txBody>
          <a:bodyPr>
            <a:noAutofit/>
          </a:bodyPr>
          <a:lstStyle/>
          <a:p>
            <a:r>
              <a:rPr lang="ru-RU" sz="3600" b="1" dirty="0"/>
              <a:t>Подарила мир ты мне</a:t>
            </a:r>
            <a:r>
              <a:rPr lang="ru-RU" sz="3600" b="1" dirty="0" smtClean="0"/>
              <a:t>,</a:t>
            </a:r>
          </a:p>
          <a:p>
            <a:r>
              <a:rPr lang="ru-RU" sz="3600" b="1" dirty="0" smtClean="0"/>
              <a:t> </a:t>
            </a:r>
            <a:r>
              <a:rPr lang="ru-RU" sz="3600" b="1" dirty="0"/>
              <a:t>яркий солнца свет</a:t>
            </a:r>
            <a:r>
              <a:rPr lang="ru-RU" sz="3600" b="1" dirty="0" smtClean="0"/>
              <a:t>,</a:t>
            </a:r>
          </a:p>
          <a:p>
            <a:r>
              <a:rPr lang="ru-RU" sz="3600" b="1" dirty="0" smtClean="0"/>
              <a:t> </a:t>
            </a:r>
            <a:r>
              <a:rPr lang="ru-RU" sz="3600" b="1" dirty="0"/>
              <a:t>Для меня на свете лучше мамы нет. </a:t>
            </a:r>
            <a:endParaRPr lang="ru-RU" sz="3600" b="1" dirty="0" smtClean="0"/>
          </a:p>
          <a:p>
            <a:r>
              <a:rPr lang="ru-RU" sz="3600" b="1" dirty="0" smtClean="0"/>
              <a:t>Именно </a:t>
            </a:r>
            <a:r>
              <a:rPr lang="ru-RU" sz="3600" b="1" dirty="0"/>
              <a:t>весною, в марте, в день </a:t>
            </a:r>
            <a:r>
              <a:rPr lang="ru-RU" sz="3600" b="1" dirty="0" smtClean="0"/>
              <a:t>восьмой</a:t>
            </a:r>
          </a:p>
          <a:p>
            <a:r>
              <a:rPr lang="ru-RU" sz="3600" b="1" dirty="0" smtClean="0"/>
              <a:t> </a:t>
            </a:r>
            <a:r>
              <a:rPr lang="ru-RU" sz="3600" b="1" dirty="0"/>
              <a:t>Я хочу поздравить маму всей душой. </a:t>
            </a:r>
            <a:endParaRPr lang="ru-RU" sz="3600" b="1" dirty="0" smtClean="0"/>
          </a:p>
          <a:p>
            <a:r>
              <a:rPr lang="ru-RU" sz="3600" b="1" dirty="0" smtClean="0"/>
              <a:t>Я </a:t>
            </a:r>
            <a:r>
              <a:rPr lang="ru-RU" sz="3600" b="1" dirty="0"/>
              <a:t>несу подарки, я несу цветы. </a:t>
            </a:r>
            <a:endParaRPr lang="ru-RU" sz="3600" b="1" dirty="0" smtClean="0"/>
          </a:p>
          <a:p>
            <a:r>
              <a:rPr lang="ru-RU" sz="3600" b="1" dirty="0" smtClean="0"/>
              <a:t>В </a:t>
            </a:r>
            <a:r>
              <a:rPr lang="ru-RU" sz="3600" b="1" dirty="0"/>
              <a:t>мире нет прекрасней, мамочка, чем ты.</a:t>
            </a:r>
            <a:r>
              <a:rPr lang="ru-RU" sz="4000" b="1" dirty="0"/>
              <a:t/>
            </a:r>
            <a:br>
              <a:rPr lang="ru-RU" sz="4000" b="1" dirty="0"/>
            </a:br>
            <a:r>
              <a:rPr lang="ru-RU" sz="4000" b="1" dirty="0"/>
              <a:t/>
            </a:r>
            <a:br>
              <a:rPr lang="ru-RU" sz="4000" b="1" dirty="0"/>
            </a:br>
            <a:endParaRPr lang="ru-RU" sz="4000" b="1" dirty="0"/>
          </a:p>
        </p:txBody>
      </p:sp>
    </p:spTree>
    <p:extLst>
      <p:ext uri="{BB962C8B-B14F-4D97-AF65-F5344CB8AC3E}">
        <p14:creationId xmlns:p14="http://schemas.microsoft.com/office/powerpoint/2010/main" val="348625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76600" y="2133600"/>
            <a:ext cx="8915400" cy="3778250"/>
          </a:xfrm>
        </p:spPr>
        <p:txBody>
          <a:bodyPr/>
          <a:lstStyle/>
          <a:p>
            <a:r>
              <a:rPr lang="ru-RU" sz="3600" b="1" dirty="0"/>
              <a:t>В марте есть такой денек,</a:t>
            </a:r>
            <a:br>
              <a:rPr lang="ru-RU" sz="3600" b="1" dirty="0"/>
            </a:br>
            <a:r>
              <a:rPr lang="ru-RU" sz="3600" b="1" dirty="0"/>
              <a:t>С цифрой, словно кренделек.</a:t>
            </a:r>
            <a:br>
              <a:rPr lang="ru-RU" sz="3600" b="1" dirty="0"/>
            </a:br>
            <a:r>
              <a:rPr lang="ru-RU" sz="3600" b="1" dirty="0"/>
              <a:t>Кто из вас, ребята знает, </a:t>
            </a:r>
          </a:p>
          <a:p>
            <a:r>
              <a:rPr lang="ru-RU" sz="3600" b="1" dirty="0"/>
              <a:t>цифра что обозначает?</a:t>
            </a:r>
            <a:br>
              <a:rPr lang="ru-RU" sz="3600" b="1" dirty="0"/>
            </a:br>
            <a:r>
              <a:rPr lang="ru-RU" sz="3600" b="1" dirty="0"/>
              <a:t>Дети хором скажут нам:</a:t>
            </a:r>
            <a:br>
              <a:rPr lang="ru-RU" sz="3600" b="1" dirty="0"/>
            </a:br>
            <a:r>
              <a:rPr lang="ru-RU" sz="3600" b="1" dirty="0"/>
              <a:t>- </a:t>
            </a:r>
            <a:r>
              <a:rPr lang="ru-RU" sz="4400" b="1" dirty="0"/>
              <a:t>Это праздник - наших мам!</a:t>
            </a:r>
          </a:p>
          <a:p>
            <a:endParaRPr lang="ru-RU" b="1" dirty="0"/>
          </a:p>
        </p:txBody>
      </p:sp>
    </p:spTree>
    <p:extLst>
      <p:ext uri="{BB962C8B-B14F-4D97-AF65-F5344CB8AC3E}">
        <p14:creationId xmlns:p14="http://schemas.microsoft.com/office/powerpoint/2010/main" val="186437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er\Desktop\3д букет\pop-up-cards-01.jpg"/>
          <p:cNvPicPr>
            <a:picLocks noChangeAspect="1" noChangeArrowheads="1"/>
          </p:cNvPicPr>
          <p:nvPr/>
        </p:nvPicPr>
        <p:blipFill>
          <a:blip r:embed="rId2" cstate="print"/>
          <a:srcRect l="6554" t="5493" r="5462" b="1099"/>
          <a:stretch>
            <a:fillRect/>
          </a:stretch>
        </p:blipFill>
        <p:spPr bwMode="auto">
          <a:xfrm rot="20727894">
            <a:off x="1886989" y="2504322"/>
            <a:ext cx="2672242" cy="2267799"/>
          </a:xfrm>
          <a:prstGeom prst="rect">
            <a:avLst/>
          </a:prstGeom>
          <a:noFill/>
          <a:ln>
            <a:solidFill>
              <a:schemeClr val="tx1">
                <a:lumMod val="50000"/>
                <a:lumOff val="50000"/>
              </a:schemeClr>
            </a:solidFill>
          </a:ln>
        </p:spPr>
      </p:pic>
      <p:pic>
        <p:nvPicPr>
          <p:cNvPr id="3078" name="Picture 6" descr="C:\Users\user\Desktop\3д букет\x_4f8d2f3e.jpg"/>
          <p:cNvPicPr>
            <a:picLocks noChangeAspect="1" noChangeArrowheads="1"/>
          </p:cNvPicPr>
          <p:nvPr/>
        </p:nvPicPr>
        <p:blipFill>
          <a:blip r:embed="rId3" cstate="print"/>
          <a:srcRect/>
          <a:stretch>
            <a:fillRect/>
          </a:stretch>
        </p:blipFill>
        <p:spPr bwMode="auto">
          <a:xfrm rot="906398">
            <a:off x="7640910" y="2645701"/>
            <a:ext cx="2671604" cy="2211770"/>
          </a:xfrm>
          <a:prstGeom prst="rect">
            <a:avLst/>
          </a:prstGeom>
          <a:noFill/>
          <a:ln>
            <a:solidFill>
              <a:schemeClr val="tx1">
                <a:lumMod val="50000"/>
                <a:lumOff val="50000"/>
              </a:schemeClr>
            </a:solidFill>
          </a:ln>
        </p:spPr>
      </p:pic>
      <p:sp>
        <p:nvSpPr>
          <p:cNvPr id="2" name="Заголовок 1"/>
          <p:cNvSpPr>
            <a:spLocks noGrp="1"/>
          </p:cNvSpPr>
          <p:nvPr>
            <p:ph type="title"/>
          </p:nvPr>
        </p:nvSpPr>
        <p:spPr>
          <a:xfrm>
            <a:off x="1919536" y="548680"/>
            <a:ext cx="8229600" cy="1143000"/>
          </a:xfrm>
        </p:spPr>
        <p:txBody>
          <a:bodyPr>
            <a:normAutofit fontScale="90000"/>
          </a:bodyPr>
          <a:lstStyle/>
          <a:p>
            <a:r>
              <a:rPr lang="ru-RU" b="1" i="1" dirty="0" smtClean="0">
                <a:solidFill>
                  <a:srgbClr val="C00000"/>
                </a:solidFill>
                <a:latin typeface="Candara" pitchFamily="34" charset="0"/>
              </a:rPr>
              <a:t>Хотите научиться создавать </a:t>
            </a:r>
            <a:r>
              <a:rPr lang="en-US" b="1" i="1" dirty="0" smtClean="0">
                <a:solidFill>
                  <a:srgbClr val="C00000"/>
                </a:solidFill>
                <a:latin typeface="Candara" pitchFamily="34" charset="0"/>
              </a:rPr>
              <a:t/>
            </a:r>
            <a:br>
              <a:rPr lang="en-US" b="1" i="1" dirty="0" smtClean="0">
                <a:solidFill>
                  <a:srgbClr val="C00000"/>
                </a:solidFill>
                <a:latin typeface="Candara" pitchFamily="34" charset="0"/>
              </a:rPr>
            </a:br>
            <a:r>
              <a:rPr lang="ru-RU" b="1" i="1" dirty="0" smtClean="0">
                <a:solidFill>
                  <a:srgbClr val="C00000"/>
                </a:solidFill>
                <a:latin typeface="Candara" pitchFamily="34" charset="0"/>
              </a:rPr>
              <a:t>открытки из 3</a:t>
            </a:r>
            <a:r>
              <a:rPr lang="en-US" b="1" i="1" dirty="0" smtClean="0">
                <a:solidFill>
                  <a:srgbClr val="C00000"/>
                </a:solidFill>
                <a:latin typeface="Candara" pitchFamily="34" charset="0"/>
              </a:rPr>
              <a:t>D </a:t>
            </a:r>
            <a:r>
              <a:rPr lang="ru-RU" b="1" i="1" dirty="0" smtClean="0">
                <a:solidFill>
                  <a:srgbClr val="C00000"/>
                </a:solidFill>
                <a:latin typeface="Candara" pitchFamily="34" charset="0"/>
              </a:rPr>
              <a:t>- букетиков?</a:t>
            </a:r>
            <a:endParaRPr lang="ru-RU" b="1" i="1" dirty="0">
              <a:solidFill>
                <a:srgbClr val="C00000"/>
              </a:solidFill>
              <a:latin typeface="Candara" pitchFamily="34" charset="0"/>
            </a:endParaRPr>
          </a:p>
        </p:txBody>
      </p:sp>
      <p:pic>
        <p:nvPicPr>
          <p:cNvPr id="3075" name="Picture 3" descr="C:\Users\user\Desktop\3д букет\virobi-z-kolorovogo-paperu-svoyimi-rukami-nstrukcya-foto_415.jpeg"/>
          <p:cNvPicPr>
            <a:picLocks noChangeAspect="1" noChangeArrowheads="1"/>
          </p:cNvPicPr>
          <p:nvPr/>
        </p:nvPicPr>
        <p:blipFill>
          <a:blip r:embed="rId4" cstate="print"/>
          <a:srcRect/>
          <a:stretch>
            <a:fillRect/>
          </a:stretch>
        </p:blipFill>
        <p:spPr bwMode="auto">
          <a:xfrm>
            <a:off x="4295800" y="4293096"/>
            <a:ext cx="3600400" cy="2321276"/>
          </a:xfrm>
          <a:prstGeom prst="rect">
            <a:avLst/>
          </a:prstGeom>
          <a:noFill/>
          <a:ln>
            <a:solidFill>
              <a:schemeClr val="tx1">
                <a:lumMod val="50000"/>
                <a:lumOff val="50000"/>
              </a:schemeClr>
            </a:solidFill>
          </a:ln>
        </p:spPr>
      </p:pic>
      <p:pic>
        <p:nvPicPr>
          <p:cNvPr id="3077" name="Picture 5" descr="C:\Users\user\Desktop\3д букет\mqdefault.jpg"/>
          <p:cNvPicPr>
            <a:picLocks noChangeAspect="1" noChangeArrowheads="1"/>
          </p:cNvPicPr>
          <p:nvPr/>
        </p:nvPicPr>
        <p:blipFill>
          <a:blip r:embed="rId5" cstate="print"/>
          <a:srcRect l="6847" t="2100" r="6847" b="2100"/>
          <a:stretch>
            <a:fillRect/>
          </a:stretch>
        </p:blipFill>
        <p:spPr bwMode="auto">
          <a:xfrm>
            <a:off x="4691844" y="1916833"/>
            <a:ext cx="2808312" cy="2142797"/>
          </a:xfrm>
          <a:prstGeom prst="rect">
            <a:avLst/>
          </a:prstGeom>
          <a:noFill/>
          <a:ln>
            <a:solidFill>
              <a:schemeClr val="tx1">
                <a:lumMod val="50000"/>
                <a:lumOff val="50000"/>
              </a:schemeClr>
            </a:solidFill>
          </a:ln>
        </p:spPr>
      </p:pic>
    </p:spTree>
    <p:extLst>
      <p:ext uri="{BB962C8B-B14F-4D97-AF65-F5344CB8AC3E}">
        <p14:creationId xmlns:p14="http://schemas.microsoft.com/office/powerpoint/2010/main" val="207133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764704"/>
            <a:ext cx="8229600" cy="926976"/>
          </a:xfrm>
        </p:spPr>
        <p:txBody>
          <a:bodyPr/>
          <a:lstStyle/>
          <a:p>
            <a:r>
              <a:rPr lang="ru-RU" b="1" i="1" dirty="0" smtClean="0">
                <a:solidFill>
                  <a:srgbClr val="C00000"/>
                </a:solidFill>
                <a:latin typeface="Candara" pitchFamily="34" charset="0"/>
              </a:rPr>
              <a:t>Букет из жёлтых цветков</a:t>
            </a:r>
            <a:endParaRPr lang="ru-RU" b="1" i="1" dirty="0">
              <a:solidFill>
                <a:srgbClr val="C00000"/>
              </a:solidFill>
              <a:latin typeface="Candara" pitchFamily="34" charset="0"/>
            </a:endParaRPr>
          </a:p>
        </p:txBody>
      </p:sp>
      <p:pic>
        <p:nvPicPr>
          <p:cNvPr id="7170" name="Picture 2" descr="C:\Users\user\Desktop\3д букет\7_flowers_pop-up_card_no.5.jpg"/>
          <p:cNvPicPr>
            <a:picLocks noChangeAspect="1" noChangeArrowheads="1"/>
          </p:cNvPicPr>
          <p:nvPr/>
        </p:nvPicPr>
        <p:blipFill>
          <a:blip r:embed="rId2" cstate="print"/>
          <a:srcRect/>
          <a:stretch>
            <a:fillRect/>
          </a:stretch>
        </p:blipFill>
        <p:spPr bwMode="auto">
          <a:xfrm>
            <a:off x="2419350" y="1691680"/>
            <a:ext cx="8801100" cy="4747220"/>
          </a:xfrm>
          <a:prstGeom prst="rect">
            <a:avLst/>
          </a:prstGeom>
          <a:noFill/>
          <a:ln w="38100">
            <a:solidFill>
              <a:srgbClr val="C00000"/>
            </a:solidFill>
          </a:ln>
        </p:spPr>
      </p:pic>
    </p:spTree>
    <p:extLst>
      <p:ext uri="{BB962C8B-B14F-4D97-AF65-F5344CB8AC3E}">
        <p14:creationId xmlns:p14="http://schemas.microsoft.com/office/powerpoint/2010/main" val="54093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36" y="548680"/>
            <a:ext cx="8229600" cy="1143000"/>
          </a:xfrm>
        </p:spPr>
        <p:txBody>
          <a:bodyPr/>
          <a:lstStyle/>
          <a:p>
            <a:r>
              <a:rPr lang="ru-RU" b="1" i="1" dirty="0" smtClean="0">
                <a:solidFill>
                  <a:srgbClr val="C00000"/>
                </a:solidFill>
                <a:latin typeface="Candara" pitchFamily="34" charset="0"/>
              </a:rPr>
              <a:t>Разноцветный букетик</a:t>
            </a:r>
            <a:endParaRPr lang="ru-RU" b="1" i="1" dirty="0">
              <a:solidFill>
                <a:srgbClr val="C00000"/>
              </a:solidFill>
              <a:latin typeface="Candara" pitchFamily="34" charset="0"/>
            </a:endParaRPr>
          </a:p>
        </p:txBody>
      </p:sp>
      <p:pic>
        <p:nvPicPr>
          <p:cNvPr id="9218" name="Picture 2" descr="C:\Users\user\Desktop\3д букет\virobi-z-kolorovogo-paperu-svoyimi-rukami-nstrukcya-foto_415.jpeg"/>
          <p:cNvPicPr>
            <a:picLocks noGrp="1" noChangeAspect="1" noChangeArrowheads="1"/>
          </p:cNvPicPr>
          <p:nvPr>
            <p:ph idx="1"/>
          </p:nvPr>
        </p:nvPicPr>
        <p:blipFill>
          <a:blip r:embed="rId2" cstate="print"/>
          <a:stretch>
            <a:fillRect/>
          </a:stretch>
        </p:blipFill>
        <p:spPr bwMode="auto">
          <a:xfrm>
            <a:off x="3028950" y="1524000"/>
            <a:ext cx="8743950" cy="4991099"/>
          </a:xfrm>
          <a:prstGeom prst="rect">
            <a:avLst/>
          </a:prstGeom>
          <a:noFill/>
          <a:ln w="38100">
            <a:solidFill>
              <a:srgbClr val="C00000"/>
            </a:solidFill>
          </a:ln>
        </p:spPr>
      </p:pic>
    </p:spTree>
    <p:extLst>
      <p:ext uri="{BB962C8B-B14F-4D97-AF65-F5344CB8AC3E}">
        <p14:creationId xmlns:p14="http://schemas.microsoft.com/office/powerpoint/2010/main" val="63817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692696"/>
            <a:ext cx="8229600" cy="926976"/>
          </a:xfrm>
        </p:spPr>
        <p:txBody>
          <a:bodyPr/>
          <a:lstStyle/>
          <a:p>
            <a:r>
              <a:rPr lang="ru-RU" b="1" i="1" dirty="0" smtClean="0">
                <a:solidFill>
                  <a:srgbClr val="C00000"/>
                </a:solidFill>
                <a:latin typeface="Candara" pitchFamily="34" charset="0"/>
              </a:rPr>
              <a:t>Букетик на зелёном фоне</a:t>
            </a:r>
            <a:endParaRPr lang="ru-RU" b="1" i="1" dirty="0">
              <a:solidFill>
                <a:srgbClr val="C00000"/>
              </a:solidFill>
              <a:latin typeface="Candara" pitchFamily="34" charset="0"/>
            </a:endParaRPr>
          </a:p>
        </p:txBody>
      </p:sp>
      <p:pic>
        <p:nvPicPr>
          <p:cNvPr id="12290" name="Picture 2" descr="C:\Users\user\Desktop\3д букет\maxresdefault.jpg"/>
          <p:cNvPicPr>
            <a:picLocks noChangeAspect="1" noChangeArrowheads="1"/>
          </p:cNvPicPr>
          <p:nvPr/>
        </p:nvPicPr>
        <p:blipFill>
          <a:blip r:embed="rId2" cstate="print"/>
          <a:srcRect/>
          <a:stretch>
            <a:fillRect/>
          </a:stretch>
        </p:blipFill>
        <p:spPr bwMode="auto">
          <a:xfrm>
            <a:off x="2266950" y="1847850"/>
            <a:ext cx="8305800" cy="4533899"/>
          </a:xfrm>
          <a:prstGeom prst="rect">
            <a:avLst/>
          </a:prstGeom>
          <a:noFill/>
        </p:spPr>
      </p:pic>
    </p:spTree>
    <p:extLst>
      <p:ext uri="{BB962C8B-B14F-4D97-AF65-F5344CB8AC3E}">
        <p14:creationId xmlns:p14="http://schemas.microsoft.com/office/powerpoint/2010/main" val="2945982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560" y="764704"/>
            <a:ext cx="8013576" cy="1143000"/>
          </a:xfrm>
        </p:spPr>
        <p:txBody>
          <a:bodyPr>
            <a:normAutofit fontScale="90000"/>
          </a:bodyPr>
          <a:lstStyle/>
          <a:p>
            <a:r>
              <a:rPr lang="ru-RU" b="1" i="1" dirty="0" smtClean="0">
                <a:solidFill>
                  <a:srgbClr val="C00000"/>
                </a:solidFill>
                <a:latin typeface="Candara" pitchFamily="34" charset="0"/>
              </a:rPr>
              <a:t>Красный букетик с блестящими тычинками</a:t>
            </a:r>
            <a:endParaRPr lang="ru-RU" b="1" i="1" dirty="0">
              <a:solidFill>
                <a:srgbClr val="C00000"/>
              </a:solidFill>
              <a:latin typeface="Candara" pitchFamily="34" charset="0"/>
            </a:endParaRPr>
          </a:p>
        </p:txBody>
      </p:sp>
      <p:pic>
        <p:nvPicPr>
          <p:cNvPr id="4098" name="Picture 2" descr="C:\Users\user\Desktop\3д букет\CNY007newflowers.JPG"/>
          <p:cNvPicPr>
            <a:picLocks noChangeAspect="1" noChangeArrowheads="1"/>
          </p:cNvPicPr>
          <p:nvPr/>
        </p:nvPicPr>
        <p:blipFill>
          <a:blip r:embed="rId2" cstate="print"/>
          <a:srcRect/>
          <a:stretch>
            <a:fillRect/>
          </a:stretch>
        </p:blipFill>
        <p:spPr bwMode="auto">
          <a:xfrm>
            <a:off x="3743908" y="1907704"/>
            <a:ext cx="7324142" cy="4626445"/>
          </a:xfrm>
          <a:prstGeom prst="rect">
            <a:avLst/>
          </a:prstGeom>
          <a:noFill/>
          <a:ln w="38100">
            <a:solidFill>
              <a:srgbClr val="C00000"/>
            </a:solidFill>
          </a:ln>
        </p:spPr>
      </p:pic>
    </p:spTree>
    <p:extLst>
      <p:ext uri="{BB962C8B-B14F-4D97-AF65-F5344CB8AC3E}">
        <p14:creationId xmlns:p14="http://schemas.microsoft.com/office/powerpoint/2010/main" val="70373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9550" y="209551"/>
            <a:ext cx="5124450" cy="1276349"/>
          </a:xfrm>
        </p:spPr>
        <p:txBody>
          <a:bodyPr/>
          <a:lstStyle/>
          <a:p>
            <a:r>
              <a:rPr lang="ru-RU" b="1" i="1" dirty="0" smtClean="0">
                <a:solidFill>
                  <a:srgbClr val="C00000"/>
                </a:solidFill>
                <a:latin typeface="Candara" pitchFamily="34" charset="0"/>
              </a:rPr>
              <a:t>Материалы</a:t>
            </a:r>
            <a:endParaRPr lang="ru-RU" b="1" i="1" dirty="0">
              <a:solidFill>
                <a:srgbClr val="C00000"/>
              </a:solidFill>
              <a:latin typeface="Candara" pitchFamily="34" charset="0"/>
            </a:endParaRPr>
          </a:p>
        </p:txBody>
      </p:sp>
      <p:pic>
        <p:nvPicPr>
          <p:cNvPr id="4" name="Содержимое 3" descr="1.jpg"/>
          <p:cNvPicPr>
            <a:picLocks noGrp="1" noChangeAspect="1"/>
          </p:cNvPicPr>
          <p:nvPr>
            <p:ph idx="1"/>
          </p:nvPr>
        </p:nvPicPr>
        <p:blipFill>
          <a:blip r:embed="rId2" cstate="print"/>
          <a:stretch>
            <a:fillRect/>
          </a:stretch>
        </p:blipFill>
        <p:spPr>
          <a:xfrm>
            <a:off x="2781300" y="990600"/>
            <a:ext cx="8324849" cy="5467350"/>
          </a:xfrm>
          <a:ln w="38100">
            <a:solidFill>
              <a:srgbClr val="C00000"/>
            </a:solidFill>
          </a:ln>
        </p:spPr>
      </p:pic>
    </p:spTree>
    <p:extLst>
      <p:ext uri="{BB962C8B-B14F-4D97-AF65-F5344CB8AC3E}">
        <p14:creationId xmlns:p14="http://schemas.microsoft.com/office/powerpoint/2010/main" val="167515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Инструктаж по технике безопасности</a:t>
            </a:r>
            <a:endParaRPr lang="ru-RU" b="1" dirty="0"/>
          </a:p>
        </p:txBody>
      </p:sp>
      <p:sp>
        <p:nvSpPr>
          <p:cNvPr id="3" name="Объект 2"/>
          <p:cNvSpPr>
            <a:spLocks noGrp="1"/>
          </p:cNvSpPr>
          <p:nvPr>
            <p:ph idx="1"/>
          </p:nvPr>
        </p:nvSpPr>
        <p:spPr>
          <a:xfrm>
            <a:off x="2589212" y="2133600"/>
            <a:ext cx="8915400" cy="4211444"/>
          </a:xfrm>
        </p:spPr>
        <p:txBody>
          <a:bodyPr>
            <a:noAutofit/>
          </a:bodyPr>
          <a:lstStyle/>
          <a:p>
            <a:r>
              <a:rPr lang="ru-RU" sz="3200" b="1" dirty="0"/>
              <a:t>Не размахивать ножницами, чтобы не задеть соседа по парте. Поработал ножницами, аккуратно положи их на место острием от себя. Следите за движением лезвий во время резания. Не оставляете ножницы раскрытыми. Передавайте ножницы кольцами вперед.</a:t>
            </a:r>
          </a:p>
          <a:p>
            <a:endParaRPr lang="ru-RU" sz="3200" dirty="0"/>
          </a:p>
        </p:txBody>
      </p:sp>
    </p:spTree>
    <p:extLst>
      <p:ext uri="{BB962C8B-B14F-4D97-AF65-F5344CB8AC3E}">
        <p14:creationId xmlns:p14="http://schemas.microsoft.com/office/powerpoint/2010/main" val="1422302733"/>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66</TotalTime>
  <Words>200</Words>
  <Application>Microsoft Office PowerPoint</Application>
  <PresentationFormat>Широкоэкранный</PresentationFormat>
  <Paragraphs>31</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Candara</vt:lpstr>
      <vt:lpstr>Century Gothic</vt:lpstr>
      <vt:lpstr>Wingdings 3</vt:lpstr>
      <vt:lpstr>Легкий дым</vt:lpstr>
      <vt:lpstr>Изготовление открытки «3 D – букет»</vt:lpstr>
      <vt:lpstr>Презентация PowerPoint</vt:lpstr>
      <vt:lpstr>Хотите научиться создавать  открытки из 3D - букетиков?</vt:lpstr>
      <vt:lpstr>Букет из жёлтых цветков</vt:lpstr>
      <vt:lpstr>Разноцветный букетик</vt:lpstr>
      <vt:lpstr>Букетик на зелёном фоне</vt:lpstr>
      <vt:lpstr>Красный букетик с блестящими тычинками</vt:lpstr>
      <vt:lpstr>Материалы</vt:lpstr>
      <vt:lpstr>Инструктаж по технике безопасности</vt:lpstr>
      <vt:lpstr>Инструктаж по технике безопасности</vt:lpstr>
      <vt:lpstr>Объёмный букет из 7 цветков</vt:lpstr>
      <vt:lpstr>Общая схема изготовления открытки</vt:lpstr>
      <vt:lpstr>Склеивание цветков </vt:lpstr>
      <vt:lpstr>Склеивание цветков </vt:lpstr>
      <vt:lpstr>Склеивание цветков </vt:lpstr>
      <vt:lpstr>С нижней стороны букета приклеиваем зелёные листочки, приклеиваем готовый цветок к картону</vt:lpstr>
      <vt:lpstr>Букетик готов!</vt:lpstr>
      <vt:lpstr>Стихотворение о маме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Изготовление открытки «3 D – букет»</dc:title>
  <dc:creator>Пользователь</dc:creator>
  <cp:lastModifiedBy>Пользователь</cp:lastModifiedBy>
  <cp:revision>12</cp:revision>
  <dcterms:created xsi:type="dcterms:W3CDTF">2020-03-03T09:31:37Z</dcterms:created>
  <dcterms:modified xsi:type="dcterms:W3CDTF">2020-03-25T19:12:09Z</dcterms:modified>
</cp:coreProperties>
</file>