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70" r:id="rId4"/>
    <p:sldId id="272" r:id="rId5"/>
    <p:sldId id="289" r:id="rId6"/>
    <p:sldId id="258" r:id="rId7"/>
    <p:sldId id="259" r:id="rId8"/>
    <p:sldId id="260" r:id="rId9"/>
    <p:sldId id="290" r:id="rId10"/>
    <p:sldId id="261" r:id="rId11"/>
    <p:sldId id="273" r:id="rId12"/>
    <p:sldId id="281" r:id="rId13"/>
    <p:sldId id="282" r:id="rId14"/>
    <p:sldId id="283" r:id="rId15"/>
    <p:sldId id="284" r:id="rId16"/>
    <p:sldId id="285" r:id="rId17"/>
    <p:sldId id="262" r:id="rId18"/>
    <p:sldId id="263" r:id="rId19"/>
    <p:sldId id="264" r:id="rId20"/>
    <p:sldId id="265" r:id="rId21"/>
    <p:sldId id="266" r:id="rId22"/>
    <p:sldId id="267" r:id="rId23"/>
    <p:sldId id="286" r:id="rId24"/>
    <p:sldId id="294" r:id="rId25"/>
    <p:sldId id="28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4" autoAdjust="0"/>
    <p:restoredTop sz="94660"/>
  </p:normalViewPr>
  <p:slideViewPr>
    <p:cSldViewPr snapToGrid="0">
      <p:cViewPr varScale="1">
        <p:scale>
          <a:sx n="91" d="100"/>
          <a:sy n="91" d="100"/>
        </p:scale>
        <p:origin x="3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AD97-270A-49B6-977B-E19560A87BF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30092E0-3C7F-4EDA-8262-A18F694A7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92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AD97-270A-49B6-977B-E19560A87BF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30092E0-3C7F-4EDA-8262-A18F694A7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AD97-270A-49B6-977B-E19560A87BF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30092E0-3C7F-4EDA-8262-A18F694A78D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1818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AD97-270A-49B6-977B-E19560A87BF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30092E0-3C7F-4EDA-8262-A18F694A7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403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AD97-270A-49B6-977B-E19560A87BF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30092E0-3C7F-4EDA-8262-A18F694A78D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6089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AD97-270A-49B6-977B-E19560A87BF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30092E0-3C7F-4EDA-8262-A18F694A7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98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AD97-270A-49B6-977B-E19560A87BF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92E0-3C7F-4EDA-8262-A18F694A7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498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AD97-270A-49B6-977B-E19560A87BF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92E0-3C7F-4EDA-8262-A18F694A7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70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AD97-270A-49B6-977B-E19560A87BF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92E0-3C7F-4EDA-8262-A18F694A7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10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AD97-270A-49B6-977B-E19560A87BF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30092E0-3C7F-4EDA-8262-A18F694A7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0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AD97-270A-49B6-977B-E19560A87BF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30092E0-3C7F-4EDA-8262-A18F694A7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82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AD97-270A-49B6-977B-E19560A87BF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30092E0-3C7F-4EDA-8262-A18F694A7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12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AD97-270A-49B6-977B-E19560A87BF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92E0-3C7F-4EDA-8262-A18F694A7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86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AD97-270A-49B6-977B-E19560A87BF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92E0-3C7F-4EDA-8262-A18F694A7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01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AD97-270A-49B6-977B-E19560A87BF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92E0-3C7F-4EDA-8262-A18F694A7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76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AD97-270A-49B6-977B-E19560A87BF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30092E0-3C7F-4EDA-8262-A18F694A7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3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AD97-270A-49B6-977B-E19560A87BF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30092E0-3C7F-4EDA-8262-A18F694A7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22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711668" y="903889"/>
            <a:ext cx="8460829" cy="4298731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/>
              <a:t>   </a:t>
            </a:r>
            <a:r>
              <a:rPr lang="ru-RU" sz="4400" b="1" dirty="0" smtClean="0">
                <a:solidFill>
                  <a:schemeClr val="accent1"/>
                </a:solidFill>
              </a:rPr>
              <a:t>Здоровье</a:t>
            </a:r>
            <a:r>
              <a:rPr lang="ru-RU" sz="4400" b="1" dirty="0" smtClean="0"/>
              <a:t>-это главная ценность для человека.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414465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9989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Что делать, если ты уже заболел?</a:t>
            </a:r>
            <a:br>
              <a:rPr lang="ru-RU" b="1" dirty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0123" y="1524000"/>
            <a:ext cx="10258097" cy="438722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/>
              <a:t>1.Сообщить родителям;</a:t>
            </a:r>
          </a:p>
          <a:p>
            <a:r>
              <a:rPr lang="ru-RU" sz="2800" b="1" dirty="0" smtClean="0"/>
              <a:t>2.Лечь в постель;</a:t>
            </a:r>
          </a:p>
          <a:p>
            <a:r>
              <a:rPr lang="ru-RU" sz="2800" b="1" dirty="0" smtClean="0"/>
              <a:t>3.Вызвать врача;</a:t>
            </a:r>
          </a:p>
          <a:p>
            <a:r>
              <a:rPr lang="ru-RU" sz="2800" b="1" dirty="0" smtClean="0"/>
              <a:t>4. До прихода врача стараться не принимать лекарства;</a:t>
            </a:r>
          </a:p>
          <a:p>
            <a:r>
              <a:rPr lang="ru-RU" sz="2800" b="1" dirty="0" smtClean="0"/>
              <a:t>5. Пить сладкий чай (можно с малиной, </a:t>
            </a:r>
            <a:r>
              <a:rPr lang="ru-RU" sz="2800" b="1" dirty="0"/>
              <a:t>смородиной, </a:t>
            </a:r>
            <a:r>
              <a:rPr lang="ru-RU" sz="2800" b="1" dirty="0" smtClean="0"/>
              <a:t>мёдом, липовым цветом)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4799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6662" y="262760"/>
            <a:ext cx="9392033" cy="97746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chemeClr val="accent1"/>
                </a:solidFill>
              </a:rPr>
              <a:t>Игра «Чудесный мешочек»</a:t>
            </a:r>
            <a:endParaRPr lang="ru-RU" sz="4800" b="1" dirty="0">
              <a:solidFill>
                <a:schemeClr val="accent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869" y="1545020"/>
            <a:ext cx="5612524" cy="49713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7808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3" y="691376"/>
            <a:ext cx="5631094" cy="58097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694985" y="1598613"/>
            <a:ext cx="4399426" cy="426243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Не корень, а в земле.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Н</a:t>
            </a:r>
            <a:r>
              <a:rPr lang="ru-RU" sz="2800" b="1" dirty="0" smtClean="0">
                <a:solidFill>
                  <a:schemeClr val="tx1"/>
                </a:solidFill>
              </a:rPr>
              <a:t>е хлеб, а на  столе.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И к пище приправа, 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И на болезни управа.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6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301083"/>
            <a:ext cx="5675699" cy="56090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2980" y="1598613"/>
            <a:ext cx="4591432" cy="426243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Сидит дед 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во сто шуб одет.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Кто его раздевает, 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тот слёзы проливает.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3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3" y="447622"/>
            <a:ext cx="5181600" cy="54118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34510" y="1504020"/>
            <a:ext cx="4788503" cy="426243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Пчёлки летом потрудились, 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чтоб зимой мы угостились.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Открывай </a:t>
            </a:r>
            <a:r>
              <a:rPr lang="ru-RU" sz="2800" b="1" dirty="0" err="1" smtClean="0">
                <a:solidFill>
                  <a:schemeClr val="tx1"/>
                </a:solidFill>
              </a:rPr>
              <a:t>пошире</a:t>
            </a:r>
            <a:r>
              <a:rPr lang="ru-RU" sz="2800" b="1" dirty="0" smtClean="0">
                <a:solidFill>
                  <a:schemeClr val="tx1"/>
                </a:solidFill>
              </a:rPr>
              <a:t> рот,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 ешь душистый, сладкий …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0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1014761"/>
            <a:ext cx="5731456" cy="502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49659" y="1422399"/>
            <a:ext cx="4644753" cy="4438649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/>
              <a:t>Эти ягоды все знают,</a:t>
            </a:r>
          </a:p>
          <a:p>
            <a:r>
              <a:rPr lang="ru-RU" sz="2800" b="1" dirty="0" smtClean="0"/>
              <a:t>Нам лекарство заменяют.</a:t>
            </a:r>
          </a:p>
          <a:p>
            <a:r>
              <a:rPr lang="ru-RU" sz="2800" b="1" dirty="0" smtClean="0"/>
              <a:t>Если вы больны ангиной,</a:t>
            </a:r>
          </a:p>
          <a:p>
            <a:r>
              <a:rPr lang="ru-RU" sz="2800" b="1" dirty="0" smtClean="0"/>
              <a:t> пейте на ночь чай с …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5464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644" y="264880"/>
            <a:ext cx="5642246" cy="57094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50380" y="1598613"/>
            <a:ext cx="4444031" cy="426243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/>
              <a:t>Жёлтый цитрусовый плод </a:t>
            </a:r>
          </a:p>
          <a:p>
            <a:r>
              <a:rPr lang="ru-RU" sz="2800" b="1" dirty="0" smtClean="0"/>
              <a:t>в странах солнечных растёт.</a:t>
            </a:r>
          </a:p>
          <a:p>
            <a:r>
              <a:rPr lang="ru-RU" sz="2800" b="1" dirty="0" smtClean="0"/>
              <a:t>А на вкус кислейший он.</a:t>
            </a:r>
          </a:p>
          <a:p>
            <a:r>
              <a:rPr lang="ru-RU" sz="2800" b="1" dirty="0" smtClean="0"/>
              <a:t>Как зовут его?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221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7200" b="1" dirty="0" smtClean="0"/>
              <a:t>       </a:t>
            </a:r>
            <a:r>
              <a:rPr lang="ru-RU" sz="7200" b="1" dirty="0" smtClean="0">
                <a:solidFill>
                  <a:schemeClr val="accent1"/>
                </a:solidFill>
              </a:rPr>
              <a:t>Тест</a:t>
            </a:r>
            <a:endParaRPr lang="ru-RU" sz="72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400" b="1" i="1" dirty="0"/>
              <a:t>«Что ты знаешь о простуде и гриппе».</a:t>
            </a:r>
            <a:r>
              <a:rPr lang="ru-RU" sz="44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6039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949" y="624110"/>
            <a:ext cx="9536664" cy="128089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400" b="1" dirty="0">
                <a:solidFill>
                  <a:schemeClr val="accent1"/>
                </a:solidFill>
              </a:rPr>
              <a:t>Как передается вирус гриппа?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7779" y="2133600"/>
            <a:ext cx="9696833" cy="377762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dirty="0"/>
              <a:t>а) через воду</a:t>
            </a:r>
            <a:r>
              <a:rPr lang="ru-RU" sz="4000" b="1" dirty="0" smtClean="0"/>
              <a:t>;</a:t>
            </a:r>
          </a:p>
          <a:p>
            <a:r>
              <a:rPr lang="ru-RU" sz="4000" b="1" dirty="0"/>
              <a:t> </a:t>
            </a:r>
            <a:r>
              <a:rPr lang="ru-RU" sz="4000" b="1" i="1" dirty="0"/>
              <a:t>б</a:t>
            </a:r>
            <a:r>
              <a:rPr lang="ru-RU" sz="4000" b="1" i="1" dirty="0" smtClean="0"/>
              <a:t>) </a:t>
            </a:r>
            <a:r>
              <a:rPr lang="ru-RU" sz="4000" b="1" i="1" dirty="0"/>
              <a:t>воздушно-капельным путем.</a:t>
            </a:r>
            <a:endParaRPr lang="ru-RU" sz="4000" b="1" dirty="0"/>
          </a:p>
          <a:p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61298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7097" y="417443"/>
            <a:ext cx="9397516" cy="1487557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>
                <a:solidFill>
                  <a:schemeClr val="accent1"/>
                </a:solidFill>
              </a:rPr>
              <a:t>Чтобы не заболеть гриппом </a:t>
            </a:r>
            <a:r>
              <a:rPr lang="ru-RU" sz="4800" b="1" dirty="0" smtClean="0">
                <a:solidFill>
                  <a:schemeClr val="accent1"/>
                </a:solidFill>
              </a:rPr>
              <a:t>необходимо:</a:t>
            </a:r>
            <a:endParaRPr lang="ru-RU" sz="48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i="1" dirty="0"/>
              <a:t>а) сделать прививку; </a:t>
            </a:r>
            <a:endParaRPr lang="ru-RU" sz="3600" b="1" i="1" dirty="0" smtClean="0"/>
          </a:p>
          <a:p>
            <a:r>
              <a:rPr lang="ru-RU" sz="3600" b="1" i="1" dirty="0"/>
              <a:t>б</a:t>
            </a:r>
            <a:r>
              <a:rPr lang="ru-RU" sz="3600" b="1" i="1" dirty="0" smtClean="0"/>
              <a:t>) </a:t>
            </a:r>
            <a:r>
              <a:rPr lang="ru-RU" sz="3600" b="1" i="1" dirty="0"/>
              <a:t>есть овощи и фрукты;</a:t>
            </a:r>
            <a:endParaRPr lang="ru-RU" sz="3600" b="1" dirty="0"/>
          </a:p>
          <a:p>
            <a:r>
              <a:rPr lang="ru-RU" sz="3600" b="1" dirty="0"/>
              <a:t>б) пить воду</a:t>
            </a:r>
            <a:r>
              <a:rPr lang="ru-RU" sz="3600" b="1" dirty="0" smtClean="0"/>
              <a:t>;</a:t>
            </a:r>
          </a:p>
          <a:p>
            <a:r>
              <a:rPr lang="ru-RU" sz="3600" b="1" dirty="0"/>
              <a:t> </a:t>
            </a:r>
            <a:r>
              <a:rPr lang="ru-RU" sz="3600" b="1" i="1" dirty="0"/>
              <a:t>г) принимать витамины.</a:t>
            </a:r>
            <a:endParaRPr lang="ru-RU" sz="3600" b="1" dirty="0"/>
          </a:p>
          <a:p>
            <a:pPr marL="0" indent="0">
              <a:buNone/>
            </a:pPr>
            <a:endParaRPr lang="ru-RU" sz="4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00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881352" y="515007"/>
            <a:ext cx="10310648" cy="4876799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9600" b="1" dirty="0"/>
              <a:t> </a:t>
            </a:r>
            <a:r>
              <a:rPr lang="ru-RU" sz="4400" b="1" dirty="0" smtClean="0">
                <a:solidFill>
                  <a:schemeClr val="accent1"/>
                </a:solidFill>
              </a:rPr>
              <a:t>Грипп</a:t>
            </a:r>
            <a:r>
              <a:rPr lang="ru-RU" sz="4400" b="1" dirty="0" smtClean="0"/>
              <a:t>-это острое инфекционное заболевание дыхательных путей, вызываемое</a:t>
            </a:r>
            <a:r>
              <a:rPr lang="ru-RU" sz="4400" b="1" dirty="0"/>
              <a:t> </a:t>
            </a: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chemeClr val="accent1"/>
                </a:solidFill>
              </a:rPr>
              <a:t>вирусом гриппа</a:t>
            </a:r>
            <a:r>
              <a:rPr lang="ru-RU" sz="4400" b="1" dirty="0" smtClean="0"/>
              <a:t>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95602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6975" y="278296"/>
            <a:ext cx="9680712" cy="162670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Для того чтобы больной гриппом не заразил окружающих, ему необходимо: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i="1" dirty="0" smtClean="0"/>
              <a:t>  </a:t>
            </a:r>
            <a:r>
              <a:rPr lang="ru-RU" sz="3900" b="1" i="1" dirty="0" smtClean="0"/>
              <a:t>а</a:t>
            </a:r>
            <a:r>
              <a:rPr lang="ru-RU" sz="3900" b="1" i="1" dirty="0"/>
              <a:t>) носить марлевую </a:t>
            </a:r>
            <a:r>
              <a:rPr lang="ru-RU" sz="3900" b="1" i="1" dirty="0" smtClean="0"/>
              <a:t>   повязку</a:t>
            </a:r>
            <a:r>
              <a:rPr lang="ru-RU" sz="3900" b="1" i="1" dirty="0"/>
              <a:t>;</a:t>
            </a:r>
            <a:r>
              <a:rPr lang="ru-RU" sz="3900" b="1" dirty="0"/>
              <a:t> </a:t>
            </a:r>
            <a:endParaRPr lang="ru-RU" sz="3900" b="1" dirty="0" smtClean="0"/>
          </a:p>
          <a:p>
            <a:pPr marL="0" indent="0">
              <a:buNone/>
            </a:pPr>
            <a:r>
              <a:rPr lang="ru-RU" sz="3900" b="1" dirty="0" smtClean="0"/>
              <a:t>  б) </a:t>
            </a:r>
            <a:r>
              <a:rPr lang="ru-RU" sz="3900" b="1" dirty="0"/>
              <a:t>пить витамины;</a:t>
            </a:r>
          </a:p>
          <a:p>
            <a:pPr marL="0" indent="0">
              <a:buNone/>
            </a:pPr>
            <a:r>
              <a:rPr lang="ru-RU" sz="3900" b="1" i="1" dirty="0"/>
              <a:t> </a:t>
            </a:r>
            <a:r>
              <a:rPr lang="ru-RU" sz="3900" b="1" i="1" dirty="0" smtClean="0"/>
              <a:t>  в) </a:t>
            </a:r>
            <a:r>
              <a:rPr lang="ru-RU" sz="3900" b="1" i="1" dirty="0"/>
              <a:t>иметь отдельную посуду</a:t>
            </a:r>
            <a:r>
              <a:rPr lang="ru-RU" sz="3900" b="1" dirty="0"/>
              <a:t>.</a:t>
            </a:r>
          </a:p>
          <a:p>
            <a:pPr marL="0" indent="0">
              <a:buNone/>
            </a:pPr>
            <a:r>
              <a:rPr lang="ru-RU" sz="4800" b="1" dirty="0"/>
              <a:t> 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66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58417"/>
            <a:ext cx="8911687" cy="1646583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>
                <a:solidFill>
                  <a:schemeClr val="accent1"/>
                </a:solidFill>
              </a:rPr>
              <a:t>Во время болезни врачи рекомендуют пить чай:</a:t>
            </a:r>
            <a:br>
              <a:rPr lang="ru-RU" sz="4800" b="1" dirty="0">
                <a:solidFill>
                  <a:schemeClr val="accent1"/>
                </a:solidFill>
              </a:rPr>
            </a:br>
            <a:endParaRPr lang="ru-RU" sz="48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i="1" dirty="0"/>
              <a:t>а) с лимоном</a:t>
            </a:r>
            <a:r>
              <a:rPr lang="ru-RU" sz="3600" b="1" i="1" dirty="0" smtClean="0"/>
              <a:t>;</a:t>
            </a:r>
          </a:p>
          <a:p>
            <a:r>
              <a:rPr lang="ru-RU" sz="3600" b="1" dirty="0"/>
              <a:t> </a:t>
            </a:r>
            <a:r>
              <a:rPr lang="ru-RU" sz="3600" b="1" dirty="0" smtClean="0"/>
              <a:t>б) </a:t>
            </a:r>
            <a:r>
              <a:rPr lang="ru-RU" sz="3600" b="1" dirty="0"/>
              <a:t>с сахаром;</a:t>
            </a:r>
          </a:p>
          <a:p>
            <a:r>
              <a:rPr lang="ru-RU" sz="3600" b="1" i="1" dirty="0"/>
              <a:t>в</a:t>
            </a:r>
            <a:r>
              <a:rPr lang="ru-RU" sz="3600" b="1" i="1" dirty="0" smtClean="0"/>
              <a:t>) </a:t>
            </a:r>
            <a:r>
              <a:rPr lang="ru-RU" sz="3600" b="1" i="1" dirty="0"/>
              <a:t>с малиной</a:t>
            </a:r>
            <a:r>
              <a:rPr lang="ru-RU" sz="3600" b="1" i="1" dirty="0" smtClean="0"/>
              <a:t>;</a:t>
            </a:r>
          </a:p>
          <a:p>
            <a:r>
              <a:rPr lang="ru-RU" sz="3600" b="1" i="1" dirty="0"/>
              <a:t> </a:t>
            </a:r>
            <a:r>
              <a:rPr lang="ru-RU" sz="3600" b="1" dirty="0"/>
              <a:t>г</a:t>
            </a:r>
            <a:r>
              <a:rPr lang="ru-RU" sz="3600" b="1" i="1" dirty="0"/>
              <a:t>) с черной смородиной.</a:t>
            </a:r>
            <a:endParaRPr lang="ru-RU" sz="3600" b="1" dirty="0"/>
          </a:p>
          <a:p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287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165" y="238539"/>
            <a:ext cx="9735447" cy="1666461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/>
              <a:t> </a:t>
            </a:r>
            <a:r>
              <a:rPr lang="ru-RU" sz="5300" b="1" dirty="0">
                <a:solidFill>
                  <a:schemeClr val="accent1"/>
                </a:solidFill>
              </a:rPr>
              <a:t>При первых признаках заболевания необходимо:</a:t>
            </a:r>
            <a:br>
              <a:rPr lang="ru-RU" sz="5300" b="1" dirty="0">
                <a:solidFill>
                  <a:schemeClr val="accent1"/>
                </a:solidFill>
              </a:rPr>
            </a:br>
            <a:endParaRPr lang="ru-RU" sz="53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7096" y="2133600"/>
            <a:ext cx="9397516" cy="377762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i="1" dirty="0"/>
              <a:t>а) вызвать врача</a:t>
            </a:r>
            <a:r>
              <a:rPr lang="ru-RU" sz="3600" b="1" i="1" dirty="0" smtClean="0"/>
              <a:t>;</a:t>
            </a:r>
          </a:p>
          <a:p>
            <a:r>
              <a:rPr lang="ru-RU" sz="3600" b="1" dirty="0"/>
              <a:t> </a:t>
            </a:r>
            <a:r>
              <a:rPr lang="ru-RU" sz="3600" b="1" i="1" dirty="0"/>
              <a:t>б) лечь в постель</a:t>
            </a:r>
            <a:r>
              <a:rPr lang="ru-RU" sz="3600" b="1" i="1" dirty="0" smtClean="0"/>
              <a:t>;</a:t>
            </a:r>
          </a:p>
          <a:p>
            <a:r>
              <a:rPr lang="ru-RU" sz="3600" b="1" dirty="0"/>
              <a:t> в) идти в школу.</a:t>
            </a:r>
          </a:p>
          <a:p>
            <a:endParaRPr lang="ru-RU" sz="4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9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6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2358" y="388306"/>
            <a:ext cx="8911687" cy="876823"/>
          </a:xfr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w="165100" prst="coolSlant"/>
          </a:sp3d>
        </p:spPr>
        <p:txBody>
          <a:bodyPr>
            <a:sp3d extrusionH="57150">
              <a:bevelT w="38100" h="38100"/>
            </a:sp3d>
          </a:bodyPr>
          <a:lstStyle/>
          <a:p>
            <a:r>
              <a:rPr lang="ru-RU" b="1" dirty="0" smtClean="0">
                <a:solidFill>
                  <a:schemeClr val="accent1"/>
                </a:solidFill>
                <a:effectLst/>
              </a:rPr>
              <a:t>Утрём нос гриппу</a:t>
            </a:r>
            <a:endParaRPr lang="ru-RU" b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7135" y="1265129"/>
            <a:ext cx="11164866" cy="5336087"/>
          </a:xfrm>
          <a:scene3d>
            <a:camera prst="obliqueTopLeft"/>
            <a:lightRig rig="threePt" dir="t"/>
          </a:scene3d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Прививайтесь! Защитите себя от грип­па.</a:t>
            </a:r>
          </a:p>
          <a:p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Запомните! В местах массовых скоплений людей, пользуйтесь масками.</a:t>
            </a:r>
          </a:p>
          <a:p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3.Предпочтите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ходьбу пешком: поездкам в общественном транспорте.</a:t>
            </a:r>
          </a:p>
          <a:p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Позаботьтесь об окружающих! Чихайте в носовой платок .</a:t>
            </a:r>
          </a:p>
          <a:p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Чистые руки - залог здоровья! Мойте руки правильно - с мылом.</a:t>
            </a:r>
          </a:p>
          <a:p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проветривайте помещения! Дышите свежим воз­духом!</a:t>
            </a:r>
          </a:p>
          <a:p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Делайте зарядку каждое утро.</a:t>
            </a:r>
          </a:p>
          <a:p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Ешьте много овощей и фруктов.</a:t>
            </a:r>
          </a:p>
          <a:p>
            <a:pPr marL="0" indent="0">
              <a:buNone/>
            </a:pP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122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4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2.freepng.ru/20190613/bss/kisspng-influenza-vaccine-disease-health-care-5d02055e01bc16.5417183415604135340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634965"/>
            <a:ext cx="8915400" cy="375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3" y="4800599"/>
            <a:ext cx="8915400" cy="5667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89212" y="634964"/>
            <a:ext cx="8915400" cy="4165635"/>
          </a:xfrm>
          <a:ln>
            <a:solidFill>
              <a:schemeClr val="accent4"/>
            </a:solidFill>
          </a:ln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49214" y="5367338"/>
            <a:ext cx="9469820" cy="77698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dirty="0">
                <a:solidFill>
                  <a:schemeClr val="accent1"/>
                </a:solidFill>
              </a:rPr>
              <a:t>Вирус</a:t>
            </a:r>
            <a:r>
              <a:rPr lang="ru-RU" sz="4000" b="1" dirty="0"/>
              <a:t>-это болезнетворный микроб</a:t>
            </a:r>
          </a:p>
        </p:txBody>
      </p:sp>
    </p:spTree>
    <p:extLst>
      <p:ext uri="{BB962C8B-B14F-4D97-AF65-F5344CB8AC3E}">
        <p14:creationId xmlns:p14="http://schemas.microsoft.com/office/powerpoint/2010/main" val="82211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11c7/00036d26-04172192/img1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20"/>
            <a:ext cx="12192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>
                <a:alpha val="44000"/>
              </a:srgbClr>
            </a:innerShdw>
            <a:reflection stA="95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801710" y="136634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035972" y="798785"/>
            <a:ext cx="3972911" cy="1396825"/>
          </a:xfrm>
          <a:prstGeom prst="ellipse">
            <a:avLst/>
          </a:prstGeom>
          <a:solidFill>
            <a:schemeClr val="accent5">
              <a:lumMod val="50000"/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7862" y="2942898"/>
            <a:ext cx="3058510" cy="1418896"/>
          </a:xfrm>
          <a:prstGeom prst="ellipse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66897" y="5181601"/>
            <a:ext cx="3100551" cy="1397875"/>
          </a:xfrm>
          <a:prstGeom prst="ellipse">
            <a:avLst/>
          </a:prstGeom>
          <a:solidFill>
            <a:schemeClr val="accent4">
              <a:lumMod val="75000"/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878317" y="2654604"/>
            <a:ext cx="3678620" cy="2068004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008883" y="2984938"/>
            <a:ext cx="3384331" cy="1460938"/>
          </a:xfrm>
          <a:prstGeom prst="ellipse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07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5400" b="1" dirty="0">
                <a:solidFill>
                  <a:schemeClr val="accent1"/>
                </a:solidFill>
              </a:rPr>
              <a:t>Простуда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911" y="1999785"/>
            <a:ext cx="7181938" cy="4590585"/>
          </a:xfrm>
        </p:spPr>
      </p:pic>
    </p:spTree>
    <p:extLst>
      <p:ext uri="{BB962C8B-B14F-4D97-AF65-F5344CB8AC3E}">
        <p14:creationId xmlns:p14="http://schemas.microsoft.com/office/powerpoint/2010/main" val="39135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7704" y="198783"/>
            <a:ext cx="9859617" cy="1706217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5400" b="1" u="sng" dirty="0">
                <a:solidFill>
                  <a:schemeClr val="accent1"/>
                </a:solidFill>
              </a:rPr>
              <a:t>Симптомы гриппа и </a:t>
            </a:r>
            <a:r>
              <a:rPr lang="ru-RU" sz="5400" b="1" u="sng" dirty="0" smtClean="0">
                <a:solidFill>
                  <a:schemeClr val="accent1"/>
                </a:solidFill>
              </a:rPr>
              <a:t>простуды</a:t>
            </a:r>
            <a:endParaRPr lang="ru-RU" sz="54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2209" y="2133600"/>
            <a:ext cx="10595113" cy="444610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b="1" dirty="0" smtClean="0"/>
              <a:t>Озноб </a:t>
            </a:r>
            <a:r>
              <a:rPr lang="ru-RU" sz="3200" b="1" dirty="0"/>
              <a:t>и слабость;</a:t>
            </a:r>
          </a:p>
          <a:p>
            <a:r>
              <a:rPr lang="ru-RU" sz="3200" b="1" dirty="0" smtClean="0"/>
              <a:t>Боль и высокая </a:t>
            </a:r>
            <a:r>
              <a:rPr lang="ru-RU" sz="3200" b="1" dirty="0"/>
              <a:t>температура;</a:t>
            </a:r>
          </a:p>
          <a:p>
            <a:r>
              <a:rPr lang="ru-RU" sz="3200" b="1" dirty="0" smtClean="0"/>
              <a:t> Ломота </a:t>
            </a:r>
            <a:r>
              <a:rPr lang="ru-RU" sz="3200" b="1" dirty="0"/>
              <a:t>во всем теле;</a:t>
            </a:r>
          </a:p>
          <a:p>
            <a:r>
              <a:rPr lang="ru-RU" sz="3200" b="1" dirty="0"/>
              <a:t>Кашель;</a:t>
            </a:r>
          </a:p>
          <a:p>
            <a:r>
              <a:rPr lang="ru-RU" sz="3200" b="1" dirty="0"/>
              <a:t>Головная боль;</a:t>
            </a:r>
          </a:p>
          <a:p>
            <a:r>
              <a:rPr lang="ru-RU" sz="3200" b="1" dirty="0"/>
              <a:t>Насморк или заложенность носа.</a:t>
            </a:r>
          </a:p>
        </p:txBody>
      </p:sp>
    </p:spTree>
    <p:extLst>
      <p:ext uri="{BB962C8B-B14F-4D97-AF65-F5344CB8AC3E}">
        <p14:creationId xmlns:p14="http://schemas.microsoft.com/office/powerpoint/2010/main" val="34920238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373" y="487475"/>
            <a:ext cx="8911687" cy="128089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dirty="0">
                <a:solidFill>
                  <a:schemeClr val="accent1"/>
                </a:solidFill>
              </a:rPr>
              <a:t>Что делать, чтобы не заболеть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2330" y="2133599"/>
            <a:ext cx="10939670" cy="4346713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dirty="0" smtClean="0"/>
              <a:t> </a:t>
            </a:r>
            <a:r>
              <a:rPr lang="ru-RU" sz="3200" b="1" dirty="0" smtClean="0"/>
              <a:t>Тщательно </a:t>
            </a:r>
            <a:r>
              <a:rPr lang="ru-RU" sz="3200" b="1" dirty="0"/>
              <a:t>мой руки перед </a:t>
            </a:r>
            <a:r>
              <a:rPr lang="ru-RU" sz="3200" b="1" dirty="0" smtClean="0"/>
              <a:t>едой.</a:t>
            </a:r>
          </a:p>
          <a:p>
            <a:pPr lvl="0"/>
            <a:r>
              <a:rPr lang="ru-RU" sz="3200" b="1" dirty="0" smtClean="0"/>
              <a:t> Закаляйся</a:t>
            </a:r>
            <a:r>
              <a:rPr lang="ru-RU" sz="3200" b="1" dirty="0"/>
              <a:t>.</a:t>
            </a:r>
          </a:p>
          <a:p>
            <a:pPr lvl="0"/>
            <a:r>
              <a:rPr lang="ru-RU" sz="3200" b="1" dirty="0" smtClean="0"/>
              <a:t> Делай </a:t>
            </a:r>
            <a:r>
              <a:rPr lang="ru-RU" sz="3200" b="1" dirty="0"/>
              <a:t>зарядку каждое утро. Она поможет </a:t>
            </a:r>
            <a:r>
              <a:rPr lang="ru-RU" sz="3200" b="1" dirty="0" smtClean="0"/>
              <a:t>   защитить </a:t>
            </a:r>
            <a:r>
              <a:rPr lang="ru-RU" sz="3200" b="1" dirty="0"/>
              <a:t>организм от болезней.</a:t>
            </a:r>
          </a:p>
          <a:p>
            <a:pPr lvl="0"/>
            <a:r>
              <a:rPr lang="ru-RU" sz="3200" b="1" dirty="0" smtClean="0"/>
              <a:t> Ешь </a:t>
            </a:r>
            <a:r>
              <a:rPr lang="ru-RU" sz="3200" b="1" dirty="0"/>
              <a:t>много овощей и фруктов.</a:t>
            </a:r>
          </a:p>
          <a:p>
            <a:pPr lvl="0"/>
            <a:r>
              <a:rPr lang="ru-RU" sz="3200" b="1" dirty="0" smtClean="0"/>
              <a:t> Проветривай </a:t>
            </a:r>
            <a:r>
              <a:rPr lang="ru-RU" sz="3200" b="1" dirty="0"/>
              <a:t>свою комнату.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745392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79775" y="420688"/>
            <a:ext cx="8912225" cy="46037"/>
          </a:xfrm>
        </p:spPr>
        <p:txBody>
          <a:bodyPr>
            <a:noAutofit/>
          </a:bodyPr>
          <a:lstStyle/>
          <a:p>
            <a:pPr lvl="0"/>
            <a:r>
              <a:rPr lang="ru-RU" sz="4400" b="1" dirty="0"/>
              <a:t/>
            </a:r>
            <a:br>
              <a:rPr lang="ru-RU" sz="4400" b="1" dirty="0"/>
            </a:b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538288" y="105103"/>
            <a:ext cx="10653712" cy="6726621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ru-RU" sz="3200" b="1" dirty="0" smtClean="0"/>
              <a:t>  Береги </a:t>
            </a:r>
            <a:r>
              <a:rPr lang="ru-RU" sz="3200" b="1" dirty="0"/>
              <a:t>свое здоровье. Если рядом с тобой кто-то болеет, надень специальную маску, она тебя защитит от заболевания.</a:t>
            </a:r>
          </a:p>
          <a:p>
            <a:endParaRPr lang="ru-RU" sz="3200" b="1" dirty="0"/>
          </a:p>
          <a:p>
            <a:r>
              <a:rPr lang="ru-RU" sz="3200" b="1" dirty="0" smtClean="0"/>
              <a:t> </a:t>
            </a:r>
            <a:r>
              <a:rPr lang="ru-RU" sz="3200" b="1" dirty="0"/>
              <a:t>Не переохлаждайся, одевайся по погоде.</a:t>
            </a:r>
          </a:p>
          <a:p>
            <a:endParaRPr lang="ru-RU" sz="3200" b="1" dirty="0"/>
          </a:p>
          <a:p>
            <a:r>
              <a:rPr lang="ru-RU" sz="3200" b="1" dirty="0" smtClean="0"/>
              <a:t>  Во </a:t>
            </a:r>
            <a:r>
              <a:rPr lang="ru-RU" sz="3200" b="1" dirty="0"/>
              <a:t>время гриппа не посещай места с большим скоплением людей.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 Не </a:t>
            </a:r>
            <a:r>
              <a:rPr lang="ru-RU" sz="3200" b="1" dirty="0"/>
              <a:t>бойся делать прививки от гриппа.</a:t>
            </a:r>
          </a:p>
          <a:p>
            <a:endParaRPr lang="ru-RU" sz="2800" b="1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281697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0"/>
            <a:ext cx="12102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1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552</TotalTime>
  <Words>452</Words>
  <Application>Microsoft Office PowerPoint</Application>
  <PresentationFormat>Широкоэкранный</PresentationFormat>
  <Paragraphs>88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Century Gothic</vt:lpstr>
      <vt:lpstr>Times New Roman</vt:lpstr>
      <vt:lpstr>Wingdings 3</vt:lpstr>
      <vt:lpstr>Легкий дым</vt:lpstr>
      <vt:lpstr>   Здоровье-это главная ценность для человека.</vt:lpstr>
      <vt:lpstr> Грипп-это острое инфекционное заболевание дыхательных путей, вызываемое  вирусом гриппа.</vt:lpstr>
      <vt:lpstr>Презентация PowerPoint</vt:lpstr>
      <vt:lpstr>Презентация PowerPoint</vt:lpstr>
      <vt:lpstr>Простуда</vt:lpstr>
      <vt:lpstr>Симптомы гриппа и простуды</vt:lpstr>
      <vt:lpstr>Что делать, чтобы не заболеть</vt:lpstr>
      <vt:lpstr> </vt:lpstr>
      <vt:lpstr>Презентация PowerPoint</vt:lpstr>
      <vt:lpstr>Что делать, если ты уже заболел? </vt:lpstr>
      <vt:lpstr>Игра «Чудесный мешочек»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Тест</vt:lpstr>
      <vt:lpstr>Как передается вирус гриппа?</vt:lpstr>
      <vt:lpstr>Чтобы не заболеть гриппом необходимо:</vt:lpstr>
      <vt:lpstr>Для того чтобы больной гриппом не заразил окружающих, ему необходимо:</vt:lpstr>
      <vt:lpstr>Во время болезни врачи рекомендуют пить чай: </vt:lpstr>
      <vt:lpstr> При первых признаках заболевания необходимо: </vt:lpstr>
      <vt:lpstr>Презентация PowerPoint</vt:lpstr>
      <vt:lpstr>Утрём нос гриппу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Грипп</dc:title>
  <dc:creator>Пользователь</dc:creator>
  <cp:lastModifiedBy>Пользователь</cp:lastModifiedBy>
  <cp:revision>46</cp:revision>
  <dcterms:created xsi:type="dcterms:W3CDTF">2020-01-11T18:49:40Z</dcterms:created>
  <dcterms:modified xsi:type="dcterms:W3CDTF">2020-04-07T05:39:24Z</dcterms:modified>
</cp:coreProperties>
</file>