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93" r:id="rId2"/>
    <p:sldId id="256" r:id="rId3"/>
    <p:sldId id="257" r:id="rId4"/>
    <p:sldId id="258" r:id="rId5"/>
    <p:sldId id="259" r:id="rId6"/>
    <p:sldId id="262" r:id="rId7"/>
    <p:sldId id="266" r:id="rId8"/>
    <p:sldId id="265" r:id="rId9"/>
    <p:sldId id="267" r:id="rId10"/>
    <p:sldId id="268" r:id="rId11"/>
    <p:sldId id="277" r:id="rId12"/>
    <p:sldId id="278" r:id="rId13"/>
    <p:sldId id="279" r:id="rId14"/>
    <p:sldId id="280" r:id="rId15"/>
    <p:sldId id="282" r:id="rId16"/>
    <p:sldId id="284" r:id="rId17"/>
    <p:sldId id="286" r:id="rId18"/>
    <p:sldId id="299" r:id="rId19"/>
    <p:sldId id="296" r:id="rId20"/>
    <p:sldId id="297" r:id="rId21"/>
    <p:sldId id="291" r:id="rId22"/>
    <p:sldId id="29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0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5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56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8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0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5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1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6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7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4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4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8974-5A7A-4AD3-A137-5DE1D01B4EB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E20AF6-42CF-4BBF-B479-C1252101D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89933"/>
            <a:ext cx="8915399" cy="108166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руки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397513"/>
            <a:ext cx="8915399" cy="350615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/>
              <a:t>                                                   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казённое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общеобразовательное учреждение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«Специальная (коррекционная)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школа-интернат»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г. Бугуруслана Оренбургской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области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Воспитатель: Мартьянова Ю.А.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9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29522" y="1706137"/>
            <a:ext cx="7493619" cy="420571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писательница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– 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поэтесса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спортсменка</a:t>
            </a:r>
            <a:r>
              <a:rPr lang="ru-RU" dirty="0">
                <a:solidFill>
                  <a:srgbClr val="92D050"/>
                </a:solidFill>
              </a:rPr>
              <a:t> </a:t>
            </a:r>
            <a:endParaRPr lang="ru-RU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9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«Чёрный ящик».</a:t>
            </a: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112" y="2133600"/>
            <a:ext cx="5449500" cy="377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933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20976" y="624110"/>
            <a:ext cx="2583635" cy="1280890"/>
          </a:xfr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платок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06498" y="2133600"/>
            <a:ext cx="5096578" cy="37776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Шёлковый кусочек ткани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всем вам довелось,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Обвивает маме шею,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Оттеняет цвет волос.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869" y="2125663"/>
            <a:ext cx="3778250" cy="377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4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0185" y="612959"/>
            <a:ext cx="2449821" cy="1280890"/>
          </a:xfrm>
          <a:solidFill>
            <a:srgbClr val="92D050"/>
          </a:solidFill>
          <a:ln>
            <a:solidFill>
              <a:schemeClr val="accent4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7717" y="2133600"/>
            <a:ext cx="5375359" cy="37776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маминой шкатулке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они всегда,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Нанизаны на ниточку – 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красота!       </a:t>
            </a:r>
            <a:r>
              <a:rPr lang="ru-RU" dirty="0"/>
              <a:t>        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21" y="2125663"/>
            <a:ext cx="3914945" cy="377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4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137" y="624110"/>
            <a:ext cx="1862253" cy="1280890"/>
          </a:xfr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серьги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1961" y="1639229"/>
            <a:ext cx="5498022" cy="42273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  всегда бывает пара,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Стоят, скажем так,  не мало,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радуги играют,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ушках маминых сверкают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794" y="2795588"/>
            <a:ext cx="2438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9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0"/>
            <a:ext cx="12102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1504950"/>
            <a:ext cx="8915400" cy="44069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можно всё на свете –        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мамой поскакать,            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прятки поиграть,            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 танце покружиться,          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лыжах прокатиться,              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 мячик поиграть,              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снежками пострелять, 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 </a:t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87444" y="1996068"/>
            <a:ext cx="7560527" cy="391578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обруч покрутить,              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резать, красить, шить,        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 воздушных связку 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мамочкой надуть,             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счастья обессилев,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плече её уснуть.                 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этих материалов мы будем мастерить наш «Весенний букет»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22" y="2754351"/>
            <a:ext cx="3802566" cy="3166948"/>
          </a:xfrm>
        </p:spPr>
      </p:pic>
    </p:spTree>
    <p:extLst>
      <p:ext uri="{BB962C8B-B14F-4D97-AF65-F5344CB8AC3E}">
        <p14:creationId xmlns:p14="http://schemas.microsoft.com/office/powerpoint/2010/main" val="35586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изготовления поделки: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02" y="2798955"/>
            <a:ext cx="4650060" cy="3668751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4910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0139" y="289933"/>
            <a:ext cx="8915399" cy="48842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нежнее всех на свете?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готовит нам обед?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кого так любят дети?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кого прекрасней нет?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Кто читает на ночь книжки?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Разгребая горы хлама,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ругает нас с братишкой.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же это? Наша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8463775" y="5174167"/>
            <a:ext cx="1973766" cy="1193180"/>
          </a:xfrm>
          <a:solidFill>
            <a:srgbClr val="92D050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3600" b="1" dirty="0" smtClean="0">
                <a:solidFill>
                  <a:schemeClr val="tx1"/>
                </a:solidFill>
              </a:rPr>
              <a:t>мама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великолепный «Весенний букет» изготовили ребята: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63" y="2787805"/>
            <a:ext cx="4861932" cy="3445726"/>
          </a:xfrm>
        </p:spPr>
      </p:pic>
    </p:spTree>
    <p:extLst>
      <p:ext uri="{BB962C8B-B14F-4D97-AF65-F5344CB8AC3E}">
        <p14:creationId xmlns:p14="http://schemas.microsoft.com/office/powerpoint/2010/main" val="324213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61532" y="401444"/>
            <a:ext cx="10530468" cy="5510406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мама у нас заболела?                          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Хамаль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Гелла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Вроде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сосулек студёных не ела,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приходила в снегу по колено?..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принесу для камина полено,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брошу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очаг – станет маме теплее.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давай, поправляйся скорее.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Прыгать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шуметь, кувыркаться не буду,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Суп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разогрею, помою посуду.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Мёд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малину в стакане смешаю – 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Мамочка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выпей волшебного чаю!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Хочешь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прочту интересную книжку?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Хочешь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градусник, лягу под мышку?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потом…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пол подотру…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вставай поутру.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2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Пословицы о маме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51825" y="2133600"/>
            <a:ext cx="9790770" cy="37776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Птица рада весне, а младенец – матери. </a:t>
            </a:r>
            <a:b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Нет милее дружка, чем родная матушка.</a:t>
            </a:r>
            <a:b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 солнышке светло, при матери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Игра «Добавь словечко».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7717" y="2133600"/>
            <a:ext cx="6211229" cy="37776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я маме буду,</a:t>
            </a:r>
            <a:b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вымою …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74927" y="4393581"/>
            <a:ext cx="3029684" cy="103706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посуду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2908" y="133816"/>
            <a:ext cx="1940312" cy="1119010"/>
          </a:xfrm>
          <a:solidFill>
            <a:srgbClr val="92D050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кроватку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2" y="992459"/>
            <a:ext cx="5619944" cy="4868592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трудиться,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лениться,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Сам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сумею ровно,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гладко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Застелить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/>
              <a:t>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72" y="1598614"/>
            <a:ext cx="4968139" cy="4779884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43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2908" y="133816"/>
            <a:ext cx="1940312" cy="1119010"/>
          </a:xfrm>
          <a:solidFill>
            <a:srgbClr val="92D050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приберу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2" y="992459"/>
            <a:ext cx="5619944" cy="4868592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конечно же, не прочь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мамочке помочь,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Встану рано поутру,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 квартире 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/>
              <a:t>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0" y="1895708"/>
            <a:ext cx="5369582" cy="4137102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30" y="1895708"/>
            <a:ext cx="5369582" cy="4137102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06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  «Мамины профессии».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…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129884" y="1739589"/>
            <a:ext cx="8084634" cy="417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учительница</a:t>
            </a:r>
            <a:b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– 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художница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 – </a:t>
            </a: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ткачиха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портниха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 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8717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1628775"/>
            <a:ext cx="6424961" cy="428307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–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</TotalTime>
  <Words>155</Words>
  <Application>Microsoft Office PowerPoint</Application>
  <PresentationFormat>Широкоэкранный</PresentationFormat>
  <Paragraphs>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Легкий дым</vt:lpstr>
      <vt:lpstr>Мамины руки</vt:lpstr>
      <vt:lpstr>Кто нежнее всех на свете?   Кто готовит нам обед?  И кого так любят дети?   кого прекрасней нет?   Кто читает на ночь книжки?   Разгребая горы хлама,   Не ругает нас с братишкой.  Кто же это? Наша… </vt:lpstr>
      <vt:lpstr>Пословицы о маме</vt:lpstr>
      <vt:lpstr>Игра «Добавь словечко».</vt:lpstr>
      <vt:lpstr>      кроватку </vt:lpstr>
      <vt:lpstr>      приберу </vt:lpstr>
      <vt:lpstr>Игра  «Мамины профессии». </vt:lpstr>
      <vt:lpstr>Презентация PowerPoint</vt:lpstr>
      <vt:lpstr>Презентация PowerPoint</vt:lpstr>
      <vt:lpstr>Презентация PowerPoint</vt:lpstr>
      <vt:lpstr>Игра «Чёрный ящик». </vt:lpstr>
      <vt:lpstr>платок</vt:lpstr>
      <vt:lpstr>Бусы</vt:lpstr>
      <vt:lpstr>серьги</vt:lpstr>
      <vt:lpstr>Презентация PowerPoint</vt:lpstr>
      <vt:lpstr>Презентация PowerPoint</vt:lpstr>
      <vt:lpstr>Презентация PowerPoint</vt:lpstr>
      <vt:lpstr>Ребята, из этих материалов мы будем мастерить наш «Весенний букет»</vt:lpstr>
      <vt:lpstr>Схема изготовления поделки:</vt:lpstr>
      <vt:lpstr>Вот такой великолепный «Весенний букет» изготовили ребята: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2020-04-08T09:18:40Z</dcterms:created>
  <dcterms:modified xsi:type="dcterms:W3CDTF">2020-04-15T07:23:13Z</dcterms:modified>
</cp:coreProperties>
</file>