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7" r:id="rId10"/>
    <p:sldId id="268" r:id="rId11"/>
    <p:sldId id="269" r:id="rId12"/>
    <p:sldId id="264" r:id="rId13"/>
    <p:sldId id="265" r:id="rId14"/>
    <p:sldId id="270" r:id="rId15"/>
    <p:sldId id="271" r:id="rId16"/>
    <p:sldId id="272" r:id="rId17"/>
    <p:sldId id="273" r:id="rId18"/>
    <p:sldId id="279" r:id="rId19"/>
    <p:sldId id="275" r:id="rId20"/>
    <p:sldId id="277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zgKe0ssNpY" TargetMode="External"/><Relationship Id="rId3" Type="http://schemas.openxmlformats.org/officeDocument/2006/relationships/hyperlink" Target="https://iklife.ru/finansy/uroki-po-finansovoj-gramotnosti.html" TargetMode="External"/><Relationship Id="rId7" Type="http://schemas.openxmlformats.org/officeDocument/2006/relationships/hyperlink" Target="https://www.yaklass.ru/p/osnovy-finansovoj-gramotnosti" TargetMode="External"/><Relationship Id="rId2" Type="http://schemas.openxmlformats.org/officeDocument/2006/relationships/hyperlink" Target="https://fincult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video/search?text=&#1092;&#1080;&#1085;&#1072;&#1085;&#1089;%20&#1075;&#1088;&#1072;&#1084;&#1086;&#1090;&#1085;&#1086;&#1089;&#1090;&#1100;%20&#1086;&#1085;&#1083;&#1072;&#1081;&#1085;%20&#1091;&#1088;&#1086;&#1082;&#1080;&amp;path=wizard&amp;parent-reqid=1605552624086758-1682910700754997638100275-production-app-host-sas-web-yp-111&amp;wiz_type=vital" TargetMode="External"/><Relationship Id="rId5" Type="http://schemas.openxmlformats.org/officeDocument/2006/relationships/hyperlink" Target="https://vashifinancy.ru/for-smi/press/news/onlayn-resursy-po-teme-finansovoy-gramotnosti-/" TargetMode="External"/><Relationship Id="rId4" Type="http://schemas.openxmlformats.org/officeDocument/2006/relationships/hyperlink" Target="https://dni-fg.ru/list" TargetMode="External"/><Relationship Id="rId9" Type="http://schemas.openxmlformats.org/officeDocument/2006/relationships/hyperlink" Target="https://www.youtube.com/playlist?list=PLYjQr8vff1JxA3J1Oz-jLqD3Aow-pdz-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94421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Кружковое занятие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3456384" cy="2279104"/>
          </a:xfrm>
        </p:spPr>
        <p:txBody>
          <a:bodyPr>
            <a:normAutofit fontScale="850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                                                        «Специальная (коррекционная)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школа-интернат»                                                                                    г. Бугуруслана Оренбургской области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Мартьянова Ю.А.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отложить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омтех\Downloads\s120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 bwMode="auto">
          <a:xfrm>
            <a:off x="3851920" y="2420888"/>
            <a:ext cx="1512168" cy="24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Комтех\Downloads\hello_html_m36f4090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1" y="4437112"/>
            <a:ext cx="2448272" cy="15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мтех\Downloads\kisspng-digital-cameras-photography-video-cameras-web-camera-5acbb0f90ff939.4371823415232985530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376264" cy="17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texnozona.net.ua/wp-content/uploads/2015/12/smartphone_PNG85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3" y="623325"/>
            <a:ext cx="2241389" cy="22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Комтех\Downloads\36a54dcb164c5e1aeae8691630f95488a807f58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80" y="4317715"/>
            <a:ext cx="280456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отдать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52120" y="2996951"/>
            <a:ext cx="3312368" cy="1872209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Долги надо отдавать!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тех\Downloads\article2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323976" cy="26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Комтех\Downloads\s1200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 bwMode="auto">
          <a:xfrm>
            <a:off x="1042492" y="2276872"/>
            <a:ext cx="2089348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Хранение карманных денег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64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Кошелёк                                                                      Копилка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омтех\Downloads\bea16da7439459a3f91fee62018d38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1584176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омтех\Downloads\s120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765"/>
            <a:ext cx="3096344" cy="24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Комтех\Downloads\wal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1944216" cy="17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советы: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сэкономить карманные деньги.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Комтех\Downloads\1500799523_savings-box-161876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764481"/>
            <a:ext cx="2736304" cy="22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мтех\Downloads\depositphotos_160892630-stock-illustration-boy-businessman-counting-his-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08065" cy="36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 бессмысленные траты.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456384" cy="4525963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трать деньги на то, что не     принесет ни пользы, ни удовольствия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ходи в кино за компанию, хотя фильм не интересный.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тех\Downloads\lsFNM5bsm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0705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Ограничь покупку всяких мелочей и сладостей.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Посчитай, сколько денег уходит на подобные покупки.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покупай шоколадки, чипсы, газировку на все карманные деньги.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тех\Downloads\chipsy_lay_s_smetana_i_zelen_80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12" y="1772816"/>
            <a:ext cx="2185069" cy="21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мтех\Downloads\item_8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2308648" cy="21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Ограничь расходы на общественный транспорт.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Прогуляться и сэкономить, если до цели 1-2 остановки.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Реже передвигайся на       общественном транспорте.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мтех\Downloads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 карманные деньги правильно.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Храни деньги в копилке, а ещё лучше в банке.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980728"/>
            <a:ext cx="3682752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держи деньги на виду, там, где их легко взять.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омтех\Downloads\bea16da7439459a3f91fee62018d38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1613"/>
            <a:ext cx="1584176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Комтех\Downloads\s120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29268"/>
            <a:ext cx="3096344" cy="24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ответь на вопрос и заполни таблицу.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70130"/>
              </p:ext>
            </p:extLst>
          </p:nvPr>
        </p:nvGraphicFramePr>
        <p:xfrm>
          <a:off x="457200" y="1628799"/>
          <a:ext cx="8229600" cy="4604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66928"/>
                <a:gridCol w="2962672"/>
              </a:tblGrid>
              <a:tr h="6114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Прочитай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опрос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Твой ответ на вопрос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4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1.На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что бы ты потратил карманные деньги?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2.Какую сумму из карманных денег ты планируешь потратить?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3.Если денег не хватает, какие возможности ты используешь для накопления нужной суммы денег: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а)накопить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б)сэкономить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в)использовать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подарочные деньги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г)взять в долг у родителей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6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Подведём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Карманные деньги - это не большая сумма денег на личные, текущие и ежедневные расходы.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Соблюдай правила правильного и рационального использования карманных денег.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Соблюдай правила хранения карманных денег.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Следуй советам экономии карманных денег.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Карманные деньги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тех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2688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 знания и умения помогут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во взрослой жизни.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Комтех\Downloads\счаст-ивый-бизнесмен-ма-ьчика-ержа-стог-енег-сбережений-етей-и-96455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" r="2262" b="12425"/>
          <a:stretch/>
        </p:blipFill>
        <p:spPr bwMode="auto">
          <a:xfrm>
            <a:off x="2590799" y="2132856"/>
            <a:ext cx="3872753" cy="34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интернет ресурсов: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https://fincult.info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iklife.ru/finansy/uroki-po-finansovoj-gramotnosti.html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dni-fg.ru/list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https://vashifinancy.ru/for-smi/press/news/onlayn-resursy-po-teme-finansovoy-gramotnosti-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https://yandex.ru/video/search?text=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/>
              </a:rPr>
              <a:t>финанс%20грамотность%20онлайн%20уроки&amp;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path=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wizard&amp;parent-reqid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=1605552624086758-1682910700754997638100275-production-app-host-sas-web-yp-111&amp;wiz_type=vital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www.yaklass.ru/p/osnovy-finansovoj-gramotnosti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www.youtube.com/watch?v=0zgKe0ssNpY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www.youtube.com/playlist?list=PLYjQr8vff1JxA3J1Oz-jLqD3Aow-pdz-i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8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сумма денег на текущие, ежедневные расходы.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тех\Downloads\kisspng-allowance-money-cartoon-clip-art-father-5abe109550f9f2.76665739152240552533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4644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мтех\Downloads\kisspng-allowance-money-cartoon-clip-art-father-5abe109550f9f2.76665739152240552533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49" y="2172616"/>
            <a:ext cx="25923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омтех\Downloads\100-1007881_coca-cola-soft-drink-clip-art-coca-cola-can-draw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0882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тех\Downloads\kisspng-digital-cameras-photography-video-cameras-web-camera-5acbb0f90ff939.4371823415232985530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437965"/>
            <a:ext cx="2479739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тех\Downloads\hello_html_m36f4090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875396" cy="15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27784" y="4005064"/>
            <a:ext cx="86409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339751" y="2060848"/>
            <a:ext cx="936105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084168" y="2204864"/>
            <a:ext cx="1008112" cy="4437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12160" y="3861048"/>
            <a:ext cx="108012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Комтех\Downloads\938082f3e4e00376b156531904d978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4" y="492897"/>
            <a:ext cx="1584175" cy="21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Нарисуй, на что бы ты хотел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потратить свои карманные деньги?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тех\Downloads\131122_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61926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пользования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карманными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тех\Downloads\ма-ьчик-шаржа-по-считывая-еньги-457472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65" y="1844825"/>
            <a:ext cx="3235558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Посоветуйтесь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родителями, как и на что вы собираетесь потратить    свои карманные деньги.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мтех\Downloads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3569114"/>
            <a:ext cx="2268996" cy="29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тех\Downloads\kisspng-car-toy-truck-child-children-toys-truck-5a7d9b22267770.6298825115181811541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2556728" cy="17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тех\Downloads\110150429_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46127"/>
            <a:ext cx="1739900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тех\Downloads\f388eb3a4c51129575c3c198e727057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02" y="4729372"/>
            <a:ext cx="1648502" cy="19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Карманные деньги желательно разделить на три части: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331640" y="2057010"/>
            <a:ext cx="1944216" cy="795926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 потратить</a:t>
            </a:r>
            <a:endParaRPr lang="ru-RU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779912" y="2053172"/>
            <a:ext cx="1872208" cy="792088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 отложить</a:t>
            </a:r>
            <a:endParaRPr lang="ru-RU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300192" y="2057010"/>
            <a:ext cx="1872208" cy="78825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 отдать</a:t>
            </a:r>
            <a:endParaRPr lang="ru-RU" dirty="0"/>
          </a:p>
        </p:txBody>
      </p:sp>
      <p:pic>
        <p:nvPicPr>
          <p:cNvPr id="7" name="Picture 2" descr="C:\Users\Комтех\Downloads\938082f3e4e00376b156531904d978e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1" y="3645024"/>
            <a:ext cx="1391690" cy="1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Комтех\Downloads\hello_html_m36f4090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448272" cy="15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омтех\Downloads\9.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3345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потратить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омтех\Downloads\s120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 bwMode="auto">
          <a:xfrm>
            <a:off x="3563889" y="2474260"/>
            <a:ext cx="1662535" cy="27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омтех\Downloads\kisspng-car-toy-truck-child-children-toys-truck-5a7d9b22267770.6298825115181811541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98" y="1268760"/>
            <a:ext cx="2431974" cy="16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мтех\Downloads\100-1007881_coca-cola-soft-drink-clip-art-coca-cola-can-draw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9442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Комтех\Downloads\110150429_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72" y="4149080"/>
            <a:ext cx="1666758" cy="16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Комтех\Downloads\938082f3e4e00376b156531904d978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3" y="1021732"/>
            <a:ext cx="1453227" cy="18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321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Кружковое занятие Тема: «Карманные деньги»</vt:lpstr>
      <vt:lpstr>Карманные деньги</vt:lpstr>
      <vt:lpstr>Карманные деньги- это сумма денег на текущие, ежедневные расходы.</vt:lpstr>
      <vt:lpstr>Презентация PowerPoint</vt:lpstr>
      <vt:lpstr>Задание Нарисуй, на что бы ты хотел  потратить свои карманные деньги?</vt:lpstr>
      <vt:lpstr>Правила пользования карманными деньгами</vt:lpstr>
      <vt:lpstr>Правило 1  Посоветуйтесь с родителями, как и на что вы собираетесь потратить    свои карманные деньги. </vt:lpstr>
      <vt:lpstr>Правило 2  Карманные деньги желательно разделить на три части:</vt:lpstr>
      <vt:lpstr>На потратить</vt:lpstr>
      <vt:lpstr>На отложить</vt:lpstr>
      <vt:lpstr>На отдать</vt:lpstr>
      <vt:lpstr>Хранение карманных денег</vt:lpstr>
      <vt:lpstr>Полезные советы: как сэкономить карманные деньги.</vt:lpstr>
      <vt:lpstr>Исключи бессмысленные траты.</vt:lpstr>
      <vt:lpstr>Ограничь покупку всяких мелочей и сладостей.</vt:lpstr>
      <vt:lpstr>Ограничь расходы на общественный транспорт.</vt:lpstr>
      <vt:lpstr>Храни карманные деньги правильно.</vt:lpstr>
      <vt:lpstr>Задание: ответь на вопрос и заполни таблицу.</vt:lpstr>
      <vt:lpstr>Подведём итоги:</vt:lpstr>
      <vt:lpstr>Эти знания и умения помогут  вам во взрослой жизни.</vt:lpstr>
      <vt:lpstr>Список использованной литературы  и интернет ресурсов: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Кружковое занятие Тема: «Карманные деньги»</dc:title>
  <dc:creator>Комтех</dc:creator>
  <cp:lastModifiedBy>Комтех</cp:lastModifiedBy>
  <cp:revision>52</cp:revision>
  <dcterms:created xsi:type="dcterms:W3CDTF">2020-11-06T14:32:25Z</dcterms:created>
  <dcterms:modified xsi:type="dcterms:W3CDTF">2020-11-16T18:57:08Z</dcterms:modified>
</cp:coreProperties>
</file>