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59" r:id="rId4"/>
    <p:sldId id="300" r:id="rId5"/>
    <p:sldId id="298" r:id="rId6"/>
    <p:sldId id="271" r:id="rId7"/>
    <p:sldId id="299" r:id="rId8"/>
    <p:sldId id="263" r:id="rId9"/>
    <p:sldId id="272" r:id="rId10"/>
    <p:sldId id="270" r:id="rId11"/>
    <p:sldId id="269" r:id="rId12"/>
    <p:sldId id="268" r:id="rId13"/>
    <p:sldId id="280" r:id="rId14"/>
    <p:sldId id="279" r:id="rId15"/>
    <p:sldId id="277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7" autoAdjust="0"/>
  </p:normalViewPr>
  <p:slideViewPr>
    <p:cSldViewPr snapToGrid="0">
      <p:cViewPr varScale="1">
        <p:scale>
          <a:sx n="77" d="100"/>
          <a:sy n="77" d="100"/>
        </p:scale>
        <p:origin x="-883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76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847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1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908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74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31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50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46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957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82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81E0F-0AF9-42C1-BEA2-C63763B8B8E8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31296-2B54-4E5C-BD57-EF28BCC2E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148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244" y="365125"/>
            <a:ext cx="7616283" cy="100647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каникулы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035" y="1481966"/>
            <a:ext cx="8239539" cy="4854491"/>
          </a:xfrm>
        </p:spPr>
      </p:pic>
    </p:spTree>
    <p:extLst>
      <p:ext uri="{BB962C8B-B14F-4D97-AF65-F5344CB8AC3E}">
        <p14:creationId xmlns:p14="http://schemas.microsoft.com/office/powerpoint/2010/main" val="3181063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67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безопасность 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воде.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108-1-bezopasnost-letom-kartin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87" y="2435087"/>
            <a:ext cx="5181600" cy="3741876"/>
          </a:xfrm>
          <a:prstGeom prst="rect">
            <a:avLst/>
          </a:prstGeom>
        </p:spPr>
      </p:pic>
      <p:pic>
        <p:nvPicPr>
          <p:cNvPr id="8" name="Объект 7" descr="wod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94728" y="2430380"/>
            <a:ext cx="4995747" cy="37465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8687" y="2435087"/>
            <a:ext cx="5181599" cy="3741876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7809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738" y="365126"/>
            <a:ext cx="8941844" cy="96187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 </a:t>
            </a:r>
            <a:r>
              <a:rPr lang="ru-RU" alt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купайся в водоёмах, не зная дна. </a:t>
            </a:r>
            <a:r>
              <a:rPr lang="ru-RU" alt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image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540" y="2007704"/>
            <a:ext cx="7533860" cy="431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59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66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 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 надевай  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 </a:t>
            </a: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убор.</a:t>
            </a:r>
            <a: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image003.jpg"/>
          <p:cNvPicPr>
            <a:picLocks noGrp="1" noChangeAspect="1"/>
          </p:cNvPicPr>
          <p:nvPr>
            <p:ph idx="1"/>
          </p:nvPr>
        </p:nvPicPr>
        <p:blipFill>
          <a:blip r:embed="rId2"/>
          <a:srcRect r="1244" b="6084"/>
          <a:stretch>
            <a:fillRect/>
          </a:stretch>
        </p:blipFill>
        <p:spPr>
          <a:xfrm>
            <a:off x="2971800" y="1838738"/>
            <a:ext cx="6967330" cy="441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647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25556" y="557213"/>
            <a:ext cx="11052313" cy="5953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 правила личной  гигиены.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 descr="image109625779.jpg"/>
          <p:cNvPicPr/>
          <p:nvPr/>
        </p:nvPicPr>
        <p:blipFill rotWithShape="1">
          <a:blip r:embed="rId2"/>
          <a:srcRect l="2150" t="4489" r="3421" b="2514"/>
          <a:stretch/>
        </p:blipFill>
        <p:spPr bwMode="auto">
          <a:xfrm>
            <a:off x="3786809" y="1868558"/>
            <a:ext cx="5039139" cy="39756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26421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сообщай 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родителям,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куда ты</a:t>
            </a: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идёшь </a:t>
            </a:r>
            <a:r>
              <a:rPr lang="ru-RU" alt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гулять.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pickimage.ru/wp-content/uploads/images/detskie/walk/progulka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95" y="2117035"/>
            <a:ext cx="4244009" cy="38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297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417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/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Помни  и  соблюдай  эти  правила.  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Отдыхай,  набирайся  сил.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Счастливых  и  безопасных  тебе  каникул!</a:t>
            </a:r>
            <a:br>
              <a:rPr lang="ru-RU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611" y="2308071"/>
            <a:ext cx="6690437" cy="4176950"/>
          </a:xfrm>
        </p:spPr>
      </p:pic>
    </p:spTree>
    <p:extLst>
      <p:ext uri="{BB962C8B-B14F-4D97-AF65-F5344CB8AC3E}">
        <p14:creationId xmlns:p14="http://schemas.microsoft.com/office/powerpoint/2010/main" val="105603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507418" y="128162"/>
            <a:ext cx="11032958" cy="6068679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endParaRPr lang="ru-RU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  <a:buNone/>
              <a:defRPr/>
            </a:pPr>
            <a:endParaRPr lang="ru-RU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Мартьянова Юлия Алексеевна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воспитатель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ГКОУ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«С(К)ШИ» г. Бугуруслана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9420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02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правила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173909"/>
            <a:ext cx="10515600" cy="1003053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Направляясь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путь,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 безопасный  маршрут.  Переходи  дорогу  по «зебре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или 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 зеленый  сигнал  светофора. </a:t>
            </a:r>
          </a:p>
          <a:p>
            <a:pPr algn="ctr"/>
            <a:endParaRPr lang="ru-RU" dirty="0"/>
          </a:p>
        </p:txBody>
      </p:sp>
      <p:pic>
        <p:nvPicPr>
          <p:cNvPr id="4" name="Рисунок 3" descr="ad43cd7cbe9e7cc21eeaab359493f3b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24" y="1338146"/>
            <a:ext cx="3753064" cy="2862742"/>
          </a:xfrm>
          <a:prstGeom prst="rect">
            <a:avLst/>
          </a:prstGeom>
        </p:spPr>
      </p:pic>
      <p:pic>
        <p:nvPicPr>
          <p:cNvPr id="5" name="Рисунок 4" descr="rebenok-na-doroge-25-04-16.jpg"/>
          <p:cNvPicPr>
            <a:picLocks noChangeAspect="1"/>
          </p:cNvPicPr>
          <p:nvPr/>
        </p:nvPicPr>
        <p:blipFill>
          <a:blip r:embed="rId3"/>
          <a:srcRect r="1538" b="7954"/>
          <a:stretch>
            <a:fillRect/>
          </a:stretch>
        </p:blipFill>
        <p:spPr>
          <a:xfrm>
            <a:off x="6746488" y="1357298"/>
            <a:ext cx="3245004" cy="28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158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7219" y="301084"/>
            <a:ext cx="8385717" cy="13492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Детям  до 14 лет  ездить  по  дорогам  на  велосипедах  запрещено.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velosiped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9807" y="1825625"/>
            <a:ext cx="787238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98444" y="3750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где-то лежит незнакомый, подозрительный предмет,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сообщи об этом по номеру 112.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0" y="2246242"/>
            <a:ext cx="4462669" cy="3583851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61" y="2325757"/>
            <a:ext cx="3578087" cy="3478695"/>
          </a:xfrm>
        </p:spPr>
      </p:pic>
    </p:spTree>
    <p:extLst>
      <p:ext uri="{BB962C8B-B14F-4D97-AF65-F5344CB8AC3E}">
        <p14:creationId xmlns:p14="http://schemas.microsoft.com/office/powerpoint/2010/main" val="1829867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подходите к бродячим животным.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опасны для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и жизни.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31" y="2077277"/>
            <a:ext cx="4731026" cy="3955775"/>
          </a:xfrm>
        </p:spPr>
      </p:pic>
    </p:spTree>
    <p:extLst>
      <p:ext uri="{BB962C8B-B14F-4D97-AF65-F5344CB8AC3E}">
        <p14:creationId xmlns:p14="http://schemas.microsoft.com/office/powerpoint/2010/main" val="8304662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20400" cy="121834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Не открывай двери посторонним, не разговаривай с ними.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10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" t="4770" r="3037" b="4037"/>
          <a:stretch/>
        </p:blipFill>
        <p:spPr bwMode="auto">
          <a:xfrm>
            <a:off x="3389243" y="1958009"/>
            <a:ext cx="5516217" cy="41545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215262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Не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говори никому по телефону, что родителей нет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0217" y="1825625"/>
            <a:ext cx="704684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5692" r="3370" b="3751"/>
          <a:stretch/>
        </p:blipFill>
        <p:spPr>
          <a:xfrm>
            <a:off x="3747052" y="1898374"/>
            <a:ext cx="5536096" cy="420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86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610" y="437321"/>
            <a:ext cx="10325517" cy="52677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безопасность в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быту.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839788" y="1152940"/>
            <a:ext cx="9844777" cy="86470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 с розеткой !</a:t>
            </a: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 правила безопасности при пользовании плитой.</a:t>
            </a:r>
          </a:p>
          <a:p>
            <a:endParaRPr lang="ru-RU" sz="2400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322" y="3051313"/>
            <a:ext cx="3866320" cy="3101009"/>
          </a:xfrm>
          <a:prstGeom prst="rect">
            <a:avLst/>
          </a:prstGeom>
        </p:spPr>
      </p:pic>
      <p:pic>
        <p:nvPicPr>
          <p:cNvPr id="8" name="Объект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3108" r="8260" b="3334"/>
          <a:stretch/>
        </p:blipFill>
        <p:spPr bwMode="auto">
          <a:xfrm>
            <a:off x="6549888" y="3120886"/>
            <a:ext cx="3886199" cy="30314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59605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1496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 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поступай 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так!</a:t>
            </a: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5" descr="2019933_risunki-pro-pozhare (1).jpg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2327" t="2440" r="1513" b="1552"/>
          <a:stretch/>
        </p:blipFill>
        <p:spPr bwMode="auto">
          <a:xfrm>
            <a:off x="6619461" y="2286000"/>
            <a:ext cx="4412973" cy="34488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Объект 6" descr="38592_html_m59b5246a.jpg"/>
          <p:cNvPicPr>
            <a:picLocks noGrp="1"/>
          </p:cNvPicPr>
          <p:nvPr>
            <p:ph sz="half" idx="1"/>
          </p:nvPr>
        </p:nvPicPr>
        <p:blipFill rotWithShape="1">
          <a:blip r:embed="rId3" cstate="print"/>
          <a:srcRect l="2005" t="-1557" b="1"/>
          <a:stretch/>
        </p:blipFill>
        <p:spPr bwMode="auto">
          <a:xfrm>
            <a:off x="1093304" y="2286000"/>
            <a:ext cx="4313583" cy="33494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5624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116</Words>
  <Application>Microsoft Office PowerPoint</Application>
  <PresentationFormat>Произвольный</PresentationFormat>
  <Paragraphs>29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Безопасные каникулы</vt:lpstr>
      <vt:lpstr>Соблюдай правила  дорожного  движения </vt:lpstr>
      <vt:lpstr> Детям  до 14 лет  ездить  по  дорогам  на  велосипедах  запрещено. </vt:lpstr>
      <vt:lpstr>Если где-то лежит незнакомый, подозрительный предмет, сообщи об этом по номеру 112.</vt:lpstr>
      <vt:lpstr>Не подходите к бродячим животным.  Они могут быть опасны для здоровья и жизни. </vt:lpstr>
      <vt:lpstr>    Не открывай двери посторонним, не разговаривай с ними.</vt:lpstr>
      <vt:lpstr>   Не говори никому по телефону, что родителей нет дома.</vt:lpstr>
      <vt:lpstr>Соблюдай безопасность в быту.</vt:lpstr>
      <vt:lpstr> Не  поступай  так! </vt:lpstr>
      <vt:lpstr> Соблюдай безопасность  на  воде. </vt:lpstr>
      <vt:lpstr>  Не купайся в водоёмах, не зная дна.  </vt:lpstr>
      <vt:lpstr>            Всегда  надевай  головной  убор. </vt:lpstr>
      <vt:lpstr> Соблюдай  правила личной  гигиены. </vt:lpstr>
      <vt:lpstr>Всегда сообщай родителям, куда ты идёшь гулять.</vt:lpstr>
      <vt:lpstr> Помни  и  соблюдай  эти  правила.   Отдыхай,  набирайся  сил. Счастливых  и  безопасных  тебе  каникул! 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Безопасные каникулы</dc:title>
  <dc:creator>Пользователь</dc:creator>
  <cp:lastModifiedBy>Комтех</cp:lastModifiedBy>
  <cp:revision>72</cp:revision>
  <dcterms:created xsi:type="dcterms:W3CDTF">2020-05-13T03:06:49Z</dcterms:created>
  <dcterms:modified xsi:type="dcterms:W3CDTF">2020-05-20T05:32:49Z</dcterms:modified>
</cp:coreProperties>
</file>