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321" r:id="rId3"/>
    <p:sldId id="256" r:id="rId4"/>
    <p:sldId id="257" r:id="rId5"/>
    <p:sldId id="282" r:id="rId6"/>
    <p:sldId id="283" r:id="rId7"/>
    <p:sldId id="285" r:id="rId8"/>
    <p:sldId id="286" r:id="rId9"/>
    <p:sldId id="287" r:id="rId10"/>
    <p:sldId id="320" r:id="rId11"/>
    <p:sldId id="288" r:id="rId12"/>
    <p:sldId id="289" r:id="rId13"/>
    <p:sldId id="301" r:id="rId14"/>
    <p:sldId id="290" r:id="rId15"/>
    <p:sldId id="319" r:id="rId16"/>
    <p:sldId id="291" r:id="rId17"/>
    <p:sldId id="292" r:id="rId18"/>
    <p:sldId id="293" r:id="rId19"/>
    <p:sldId id="295" r:id="rId20"/>
    <p:sldId id="294" r:id="rId21"/>
    <p:sldId id="296" r:id="rId22"/>
    <p:sldId id="297" r:id="rId23"/>
    <p:sldId id="298" r:id="rId24"/>
    <p:sldId id="299" r:id="rId25"/>
    <p:sldId id="300" r:id="rId26"/>
    <p:sldId id="304" r:id="rId27"/>
    <p:sldId id="326" r:id="rId28"/>
    <p:sldId id="327" r:id="rId29"/>
    <p:sldId id="308" r:id="rId30"/>
    <p:sldId id="309" r:id="rId31"/>
    <p:sldId id="311" r:id="rId32"/>
    <p:sldId id="312" r:id="rId33"/>
    <p:sldId id="313" r:id="rId34"/>
    <p:sldId id="325" r:id="rId35"/>
    <p:sldId id="316" r:id="rId36"/>
    <p:sldId id="317" r:id="rId37"/>
    <p:sldId id="314" r:id="rId38"/>
    <p:sldId id="318" r:id="rId39"/>
    <p:sldId id="322" r:id="rId40"/>
    <p:sldId id="32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8" autoAdjust="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2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3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2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4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6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5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9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1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6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FA6C2-14D9-47D0-85DC-FC6B694A9BA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CDFA-1233-4235-981B-28A22CE7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1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achanaladoni.ru/dachnaya-klumba/cvety/klassifikaciya-tyulpanov-i-krupnejshie-sorta.html/attachment/verona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s://dachanaladoni.ru/dachnaya-klumba/cvety/klassifikaciya-tyulpanov-i-krupnejshie-sorta.html/attachment/couleur-cardin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chanaladoni.ru/dachnaya-klumba/cvety/klassifikaciya-tyulpanov-i-krupnejshie-sorta.html/attachment/abba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dachanaladoni.ru/dachnaya-klumba/cvety/klassifikaciya-tyulpanov-i-krupnejshie-sorta.html/attachment/mickey-mouse" TargetMode="External"/><Relationship Id="rId9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achanaladoni.ru/dachnaya-klumba/cvety/klassifikaciya-tyulpanov-i-krupnejshie-sorta.html/attachment/ivory-floradale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s://dachanaladoni.ru/dachnaya-klumba/cvety/klassifikaciya-tyulpanov-i-krupnejshie-sorta.html/attachment/ronal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chanaladoni.ru/dachnaya-klumba/cvety/klassifikaciya-tyulpanov-i-krupnejshie-sorta.html/attachment/gavota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dachanaladoni.ru/dachnaya-klumba/cvety/klassifikaciya-tyulpanov-i-krupnejshie-sorta.html/attachment/strong-gold" TargetMode="External"/><Relationship Id="rId9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image" Target="../media/image38.jpeg"/><Relationship Id="rId2" Type="http://schemas.openxmlformats.org/officeDocument/2006/relationships/hyperlink" Target="https://dachanaladoni.ru/dachnaya-klumba/cvety/klassifikaciya-tyulpanov-i-krupnejshie-sorta.html/attachment/men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chanaladoni.ru/wp-content/uploads/2016/12/Warbler.jpg" TargetMode="External"/><Relationship Id="rId11" Type="http://schemas.openxmlformats.org/officeDocument/2006/relationships/hyperlink" Target="https://dachanaladoni.ru/dachnaya-klumba/cvety/klassifikaciya-tyulpanov-i-krupnejshie-sorta.html/attachment/miranda-2" TargetMode="External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hyperlink" Target="https://dachanaladoni.ru/dachnaya-klumba/cvety/klassifikaciya-tyulpanov-i-krupnejshie-sorta.html/attachment/ballade-white" TargetMode="External"/><Relationship Id="rId9" Type="http://schemas.openxmlformats.org/officeDocument/2006/relationships/hyperlink" Target="https://dachanaladoni.ru/dachnaya-klumba/cvety/klassifikaciya-tyulpanov-i-krupnejshie-sorta.html/attachment/mysterious-parro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D72474A0-8187-4B6B-9E0B-DAE7D7FA07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36258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школа-интернат»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Бугуруслана Оренбургской области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Цветочные луковичные культуры, пригодные для выгонки. Тюльпаны.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94BDE18E-E2AE-4226-AD9B-B1443F91A4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76827" y="5264152"/>
            <a:ext cx="3743325" cy="1108939"/>
          </a:xfrm>
        </p:spPr>
        <p:txBody>
          <a:bodyPr/>
          <a:lstStyle/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Подготовила учитель       сельскохозяйственного труда</a:t>
            </a:r>
          </a:p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Мартьянова Юлия Алексеевна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C9D64-FC77-4CF1-90CA-3436D4DA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643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Нарцисс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399C1BA-D30E-4D75-ACC1-44E3345B2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19" y="1825624"/>
            <a:ext cx="6308436" cy="4575175"/>
          </a:xfrm>
        </p:spPr>
      </p:pic>
    </p:spTree>
    <p:extLst>
      <p:ext uri="{BB962C8B-B14F-4D97-AF65-F5344CB8AC3E}">
        <p14:creationId xmlns:p14="http://schemas.microsoft.com/office/powerpoint/2010/main" val="41033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31DC63-66BB-4B63-85FD-E994AE45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476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633814-913B-49F3-BD3F-0E598BCE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9272"/>
            <a:ext cx="7757968" cy="5153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из луковки растёт,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Раннею весной цветёт.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он расцветает,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Чашечку напоминает.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Чашечка быть может разной: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Жёлтой, розовой и красной.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цветок давно в Россию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Завезён из дальних стран.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Алый, стройный и красивый, </a:t>
            </a:r>
          </a:p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6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7BCC2-F9E8-4C0D-9CBC-0925F7CA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задание: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8E5501-8E2C-4CFB-BEE7-793724AAB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025882"/>
              </p:ext>
            </p:extLst>
          </p:nvPr>
        </p:nvGraphicFramePr>
        <p:xfrm>
          <a:off x="1191491" y="2650836"/>
          <a:ext cx="6548581" cy="2299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207">
                  <a:extLst>
                    <a:ext uri="{9D8B030D-6E8A-4147-A177-3AD203B41FA5}">
                      <a16:colId xmlns:a16="http://schemas.microsoft.com/office/drawing/2014/main" val="1018974454"/>
                    </a:ext>
                  </a:extLst>
                </a:gridCol>
                <a:gridCol w="935729">
                  <a:extLst>
                    <a:ext uri="{9D8B030D-6E8A-4147-A177-3AD203B41FA5}">
                      <a16:colId xmlns:a16="http://schemas.microsoft.com/office/drawing/2014/main" val="2788615060"/>
                    </a:ext>
                  </a:extLst>
                </a:gridCol>
                <a:gridCol w="935729">
                  <a:extLst>
                    <a:ext uri="{9D8B030D-6E8A-4147-A177-3AD203B41FA5}">
                      <a16:colId xmlns:a16="http://schemas.microsoft.com/office/drawing/2014/main" val="2305885158"/>
                    </a:ext>
                  </a:extLst>
                </a:gridCol>
                <a:gridCol w="935729">
                  <a:extLst>
                    <a:ext uri="{9D8B030D-6E8A-4147-A177-3AD203B41FA5}">
                      <a16:colId xmlns:a16="http://schemas.microsoft.com/office/drawing/2014/main" val="3063524341"/>
                    </a:ext>
                  </a:extLst>
                </a:gridCol>
                <a:gridCol w="935729">
                  <a:extLst>
                    <a:ext uri="{9D8B030D-6E8A-4147-A177-3AD203B41FA5}">
                      <a16:colId xmlns:a16="http://schemas.microsoft.com/office/drawing/2014/main" val="3980012224"/>
                    </a:ext>
                  </a:extLst>
                </a:gridCol>
                <a:gridCol w="935729">
                  <a:extLst>
                    <a:ext uri="{9D8B030D-6E8A-4147-A177-3AD203B41FA5}">
                      <a16:colId xmlns:a16="http://schemas.microsoft.com/office/drawing/2014/main" val="667933465"/>
                    </a:ext>
                  </a:extLst>
                </a:gridCol>
                <a:gridCol w="935729">
                  <a:extLst>
                    <a:ext uri="{9D8B030D-6E8A-4147-A177-3AD203B41FA5}">
                      <a16:colId xmlns:a16="http://schemas.microsoft.com/office/drawing/2014/main" val="1990827413"/>
                    </a:ext>
                  </a:extLst>
                </a:gridCol>
              </a:tblGrid>
              <a:tr h="1149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72641"/>
                  </a:ext>
                </a:extLst>
              </a:tr>
              <a:tr h="1149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4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1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15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425C7-5D92-42E4-B5AC-431AEE7D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Выгонка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600282-7CE6-494F-9A8F-6EF02A2C6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73" y="1688550"/>
            <a:ext cx="6757835" cy="4488413"/>
          </a:xfrm>
        </p:spPr>
      </p:pic>
    </p:spTree>
    <p:extLst>
      <p:ext uri="{BB962C8B-B14F-4D97-AF65-F5344CB8AC3E}">
        <p14:creationId xmlns:p14="http://schemas.microsoft.com/office/powerpoint/2010/main" val="360772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5055F-043C-4BF3-8250-C1F88AE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4CCD7-D192-4057-B1DE-2832D334C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Цветочные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луковичные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пригодные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выгонки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Тюльпаны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5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E2F6AC-B4DE-475A-8F04-0655A5B6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FF4A106-FB5D-4BBD-977E-75E165FEB4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25" y="1825625"/>
            <a:ext cx="3089449" cy="4351338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E1D6076-85DD-4CD3-A98E-C3CA7CEB22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Многолетнее луковичное растение семейства лилейных.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растений колеблется в зависимости от вида и сорта от 10 до100 см.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0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98CEE-9B2F-4EC4-8D08-EC29F6B7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Тюрбан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A024B9-2001-4742-90B4-31E4F936B1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69" y="1985817"/>
            <a:ext cx="3326295" cy="4438073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79DA201-471D-46ED-9B25-DA2BAED48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286" y="1985817"/>
            <a:ext cx="3326295" cy="4359204"/>
          </a:xfrm>
        </p:spPr>
      </p:pic>
    </p:spTree>
    <p:extLst>
      <p:ext uri="{BB962C8B-B14F-4D97-AF65-F5344CB8AC3E}">
        <p14:creationId xmlns:p14="http://schemas.microsoft.com/office/powerpoint/2010/main" val="21807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6A6BE-EAB6-4533-B1E6-D75806E2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A7667-C9F8-4EF3-BD36-E3E126223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Тюрбан, селекция.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90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79203-5369-4763-B064-0766FDC6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лишнее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27B43-3021-4B17-AF57-4DDDF6F36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стержневой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удлиненные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цветка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бокаловидная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2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79203-5369-4763-B064-0766FDC6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27B43-3021-4B17-AF57-4DDDF6F36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</a:t>
            </a:r>
          </a:p>
          <a:p>
            <a:pPr marL="0" indent="0">
              <a:buNone/>
            </a:pPr>
            <a:r>
              <a:rPr lang="uk-UA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стержневой</a:t>
            </a:r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</a:t>
            </a:r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удлиненные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цветка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бокаловидная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0A33E1-34C3-4DCF-931A-5EE07F3B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1" t="1843" r="1632" b="12963"/>
          <a:stretch/>
        </p:blipFill>
        <p:spPr>
          <a:xfrm>
            <a:off x="6446981" y="1311999"/>
            <a:ext cx="1413165" cy="30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E8B6AB27-670B-44FB-B409-57E26AE3990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69761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2D45FC-950F-4B1E-B158-9C523213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554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361CA-BC07-4E7C-918E-565CFBDAE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31661"/>
            <a:ext cx="3886200" cy="4667249"/>
          </a:xfrm>
        </p:spPr>
        <p:txBody>
          <a:bodyPr>
            <a:normAutofit fontScale="40000" lnSpcReduction="20000"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55D869A-3EEE-47D2-BAFD-BCE08593E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905165"/>
            <a:ext cx="3886200" cy="574025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система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луковица с ежегодно отмирающими придаточными корнями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прямостоящий, цилиндрический, высотой от 10 до 100 см;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–удлиненные, расположены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охватывают стебель;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один, состоит из 6 лепестков. Окраска и форма разнообразны. Цветки крупные. Цветки широко раскрываются на солнце и закрываются ночью и в пасмурную погоду;</a:t>
            </a:r>
          </a:p>
          <a:p>
            <a:pPr marL="0" indent="0">
              <a:buNone/>
            </a:pPr>
            <a:r>
              <a:rPr lang="uk-UA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коробочка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трехгранной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Семена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треугольные</a:t>
            </a:r>
            <a:endParaRPr lang="ru-RU" sz="5000" dirty="0"/>
          </a:p>
        </p:txBody>
      </p:sp>
      <p:pic>
        <p:nvPicPr>
          <p:cNvPr id="2050" name="Picture 3">
            <a:extLst>
              <a:ext uri="{FF2B5EF4-FFF2-40B4-BE49-F238E27FC236}">
                <a16:creationId xmlns:a16="http://schemas.microsoft.com/office/drawing/2014/main" id="{D53B714E-A519-4BA2-AC9B-BC8E73C5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91" y="1793152"/>
            <a:ext cx="1579418" cy="43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72C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63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>
            <a:extLst>
              <a:ext uri="{FF2B5EF4-FFF2-40B4-BE49-F238E27FC236}">
                <a16:creationId xmlns:a16="http://schemas.microsoft.com/office/drawing/2014/main" id="{7FE81716-D9EB-4DB3-816B-4A36C9E8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6" t="-816"/>
          <a:stretch>
            <a:fillRect/>
          </a:stretch>
        </p:blipFill>
        <p:spPr bwMode="auto">
          <a:xfrm>
            <a:off x="2346036" y="1690689"/>
            <a:ext cx="4451928" cy="47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CB99628-948D-4F11-BFF0-E435378E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тюльпана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5BF93C63-7830-48D5-AF89-C2B35ED0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6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71390-C611-4469-8871-49A06F4D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луковицы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44AB15-91B2-4360-9F9C-E3D08223A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929606"/>
            <a:ext cx="5953125" cy="4143375"/>
          </a:xfrm>
        </p:spPr>
      </p:pic>
    </p:spTree>
    <p:extLst>
      <p:ext uri="{BB962C8B-B14F-4D97-AF65-F5344CB8AC3E}">
        <p14:creationId xmlns:p14="http://schemas.microsoft.com/office/powerpoint/2010/main" val="168178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27B3C-60AA-4949-A1AE-0695A23E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941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Теплица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33EB93-2F2D-4C0E-A569-B0979EAC5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73" y="1533235"/>
            <a:ext cx="6714836" cy="5043055"/>
          </a:xfrm>
        </p:spPr>
      </p:pic>
    </p:spTree>
    <p:extLst>
      <p:ext uri="{BB962C8B-B14F-4D97-AF65-F5344CB8AC3E}">
        <p14:creationId xmlns:p14="http://schemas.microsoft.com/office/powerpoint/2010/main" val="3794574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3282F-6D2D-4C50-857C-0D6F4977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428CC-A79C-4DC7-ABFD-141ADC99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заставить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цвести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несвойственное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луковицы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вывести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заставить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цвести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57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F3F02-FE00-46EA-8B15-674629B0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Тюльпаны делятся 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545A5-8046-4CE6-A198-868C30103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Раннецветущие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Среднецветущие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3.Позднецветущие</a:t>
            </a:r>
          </a:p>
        </p:txBody>
      </p:sp>
    </p:spTree>
    <p:extLst>
      <p:ext uri="{BB962C8B-B14F-4D97-AF65-F5344CB8AC3E}">
        <p14:creationId xmlns:p14="http://schemas.microsoft.com/office/powerpoint/2010/main" val="4202141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A4F76-D89F-4C5D-9530-81EBADD0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91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Раннецветущие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9428D-6846-4C7E-808D-A88CD542A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1560944"/>
            <a:ext cx="8469745" cy="4931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Простые раннецветущие              Махровые раннецветущие</a:t>
            </a:r>
          </a:p>
        </p:txBody>
      </p:sp>
      <p:pic>
        <p:nvPicPr>
          <p:cNvPr id="4" name="Рисунок 3" descr="Классификация тюльпанов и крупнейшие сорта">
            <a:hlinkClick r:id="rId2"/>
            <a:extLst>
              <a:ext uri="{FF2B5EF4-FFF2-40B4-BE49-F238E27FC236}">
                <a16:creationId xmlns:a16="http://schemas.microsoft.com/office/drawing/2014/main" id="{E51D9EFA-95DD-4938-BAE7-E92A710295E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79781"/>
            <a:ext cx="1764145" cy="187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лассификация тюльпанов и крупнейшие сорта">
            <a:hlinkClick r:id="rId4"/>
            <a:extLst>
              <a:ext uri="{FF2B5EF4-FFF2-40B4-BE49-F238E27FC236}">
                <a16:creationId xmlns:a16="http://schemas.microsoft.com/office/drawing/2014/main" id="{500E27A3-8CEA-40F8-99CE-351DCBEE2A6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990" y="3551380"/>
            <a:ext cx="1865745" cy="20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лассификация тюльпанов и крупнейшие сорта">
            <a:hlinkClick r:id="rId6"/>
            <a:extLst>
              <a:ext uri="{FF2B5EF4-FFF2-40B4-BE49-F238E27FC236}">
                <a16:creationId xmlns:a16="http://schemas.microsoft.com/office/drawing/2014/main" id="{FB58994F-D994-44FA-8BE5-6711A31DF57D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948" y="2142835"/>
            <a:ext cx="1644072" cy="187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лассификация тюльпанов и крупнейшие сорта">
            <a:hlinkClick r:id="rId8"/>
            <a:extLst>
              <a:ext uri="{FF2B5EF4-FFF2-40B4-BE49-F238E27FC236}">
                <a16:creationId xmlns:a16="http://schemas.microsoft.com/office/drawing/2014/main" id="{EF9C740B-977D-4435-94DA-17881DF9ED11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769" y="4137890"/>
            <a:ext cx="1865744" cy="205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60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3BD-A6DB-45A0-9354-C62730D8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7129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Среднецветущие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5B83E-66EC-43BD-8F0A-0B6ED406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376218"/>
            <a:ext cx="8552873" cy="5218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Триумф                                     Дарвиновы гибриды</a:t>
            </a:r>
          </a:p>
        </p:txBody>
      </p:sp>
      <p:pic>
        <p:nvPicPr>
          <p:cNvPr id="5" name="Рисунок 4" descr="Классификация тюльпанов и крупнейшие сорта">
            <a:hlinkClick r:id="rId2"/>
            <a:extLst>
              <a:ext uri="{FF2B5EF4-FFF2-40B4-BE49-F238E27FC236}">
                <a16:creationId xmlns:a16="http://schemas.microsoft.com/office/drawing/2014/main" id="{06A56918-FA6B-4A61-922F-D56B8AB4573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891" y="2059709"/>
            <a:ext cx="1719235" cy="203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лассификация тюльпанов и крупнейшие сорта">
            <a:hlinkClick r:id="rId4"/>
            <a:extLst>
              <a:ext uri="{FF2B5EF4-FFF2-40B4-BE49-F238E27FC236}">
                <a16:creationId xmlns:a16="http://schemas.microsoft.com/office/drawing/2014/main" id="{5CDB6228-9EC3-4105-92AE-C1F1FF83EF3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3906982"/>
            <a:ext cx="1719235" cy="213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лассификация тюльпанов и крупнейшие сорта">
            <a:hlinkClick r:id="rId6"/>
            <a:extLst>
              <a:ext uri="{FF2B5EF4-FFF2-40B4-BE49-F238E27FC236}">
                <a16:creationId xmlns:a16="http://schemas.microsoft.com/office/drawing/2014/main" id="{7975AE28-EE0C-4708-A45C-75C7CEA4574D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491" y="4239491"/>
            <a:ext cx="1719235" cy="217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лассификация тюльпанов и крупнейшие сорта">
            <a:hlinkClick r:id="rId8"/>
            <a:extLst>
              <a:ext uri="{FF2B5EF4-FFF2-40B4-BE49-F238E27FC236}">
                <a16:creationId xmlns:a16="http://schemas.microsoft.com/office/drawing/2014/main" id="{A9AF1BBD-2EDA-45C1-9409-4D4D72B7B4FB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945" y="2059709"/>
            <a:ext cx="1648980" cy="2035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778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3B5BD-71B7-4C54-953C-68C56D23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025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Позднецветущие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1D4C1-13CD-45E1-84CA-DEDA77E7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36" y="1265383"/>
            <a:ext cx="8571346" cy="5467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Простые позднецветущие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Лилиецветные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Бахромчатые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Рембрант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Попугайные                      Махровые</a:t>
            </a:r>
          </a:p>
        </p:txBody>
      </p:sp>
      <p:pic>
        <p:nvPicPr>
          <p:cNvPr id="4" name="Рисунок 3" descr="Классификация тюльпанов и крупнейшие сорта">
            <a:hlinkClick r:id="rId2"/>
            <a:extLst>
              <a:ext uri="{FF2B5EF4-FFF2-40B4-BE49-F238E27FC236}">
                <a16:creationId xmlns:a16="http://schemas.microsoft.com/office/drawing/2014/main" id="{E4BB5C56-63D9-4721-90C7-0460C034EC0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166" y="1775833"/>
            <a:ext cx="1812405" cy="224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лассификация тюльпанов и крупнейшие сорта">
            <a:hlinkClick r:id="rId4"/>
            <a:extLst>
              <a:ext uri="{FF2B5EF4-FFF2-40B4-BE49-F238E27FC236}">
                <a16:creationId xmlns:a16="http://schemas.microsoft.com/office/drawing/2014/main" id="{0AEB21DD-0A27-4E61-81C1-5876316759E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797" y="1699490"/>
            <a:ext cx="1812405" cy="224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лассификация тюльпанов и крупнейшие сорта">
            <a:hlinkClick r:id="rId6"/>
            <a:extLst>
              <a:ext uri="{FF2B5EF4-FFF2-40B4-BE49-F238E27FC236}">
                <a16:creationId xmlns:a16="http://schemas.microsoft.com/office/drawing/2014/main" id="{7A9F9FA5-4659-435B-926E-8D9AD84B4E8A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0" r="50000"/>
          <a:stretch/>
        </p:blipFill>
        <p:spPr bwMode="auto">
          <a:xfrm>
            <a:off x="6343304" y="1699490"/>
            <a:ext cx="1812405" cy="224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8DBBD4-CBF4-4EF8-A392-AF18BC2026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8" r="51517"/>
          <a:stretch/>
        </p:blipFill>
        <p:spPr>
          <a:xfrm>
            <a:off x="918166" y="4470398"/>
            <a:ext cx="1652935" cy="2244437"/>
          </a:xfrm>
          <a:prstGeom prst="rect">
            <a:avLst/>
          </a:prstGeom>
        </p:spPr>
      </p:pic>
      <p:pic>
        <p:nvPicPr>
          <p:cNvPr id="15" name="Рисунок 14" descr="Классификация тюльпанов и крупнейшие сорта">
            <a:hlinkClick r:id="rId9"/>
            <a:extLst>
              <a:ext uri="{FF2B5EF4-FFF2-40B4-BE49-F238E27FC236}">
                <a16:creationId xmlns:a16="http://schemas.microsoft.com/office/drawing/2014/main" id="{0E5C5C16-417F-448D-B37F-C5A73A1308A0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633" y="4470398"/>
            <a:ext cx="1812405" cy="224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лассификация тюльпанов и крупнейшие сорта">
            <a:hlinkClick r:id="rId11"/>
            <a:extLst>
              <a:ext uri="{FF2B5EF4-FFF2-40B4-BE49-F238E27FC236}">
                <a16:creationId xmlns:a16="http://schemas.microsoft.com/office/drawing/2014/main" id="{5798C7F0-F84A-4CB5-B74D-482115771120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304" y="4470398"/>
            <a:ext cx="1830878" cy="2279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72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57841-5844-486A-A7B1-E788BB2A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выгонки: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1A7E8-0D49-40BA-807E-75C9A11F6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1.Хранение луковиц.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2.Укоренение луковиц.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Выгонка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3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2196F9-707F-4337-A79B-99496D0005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65" y="424368"/>
            <a:ext cx="3891576" cy="26828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A8BBCE-DE0F-4B32-B5FC-9F77C5C74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41" y="3567110"/>
            <a:ext cx="3654354" cy="29257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427E3-34FE-4B7F-8055-1940AF725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65" y="3632272"/>
            <a:ext cx="3983296" cy="286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773FDA-95EF-4393-8FDC-85A9C934D9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00" y="512112"/>
            <a:ext cx="3768436" cy="25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64D19-F0BD-48B0-9E26-F3F24465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0183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4E574-6F9E-4F62-982B-BAD7567A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1403927"/>
            <a:ext cx="8432800" cy="5218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тратить мы не будем, поднимаем кверху руки,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Опускаем их на плечи, продолжаем дальше вместе.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Поднимаем, опускаем, от урока отдыхаем.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вверх над головой, смотрим все перед собой,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 выпрямляем, локти сводим, распрямляем,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оздоровляем, кислородом наполняем.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ноги поразмять, будем дружно приседать,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Встали, кверху потянулись, повторили, улыбнулись.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бодрости поможет нам опять урок продолжить.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57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C7248-3AF6-4979-84A5-72393B86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тару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посадки.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6E7FE7-824F-4C3E-87B8-7638F8AE6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94" y="1825625"/>
            <a:ext cx="6660211" cy="4351338"/>
          </a:xfrm>
        </p:spPr>
      </p:pic>
    </p:spTree>
    <p:extLst>
      <p:ext uri="{BB962C8B-B14F-4D97-AF65-F5344CB8AC3E}">
        <p14:creationId xmlns:p14="http://schemas.microsoft.com/office/powerpoint/2010/main" val="4270720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2889A-464F-471D-9408-C374EDB7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Очистить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луковицы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наружной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кроющей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чешуи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7BAF7E-0856-424E-B76F-42D768ECB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2" y="2022764"/>
            <a:ext cx="6677891" cy="4174836"/>
          </a:xfrm>
        </p:spPr>
      </p:pic>
    </p:spTree>
    <p:extLst>
      <p:ext uri="{BB962C8B-B14F-4D97-AF65-F5344CB8AC3E}">
        <p14:creationId xmlns:p14="http://schemas.microsoft.com/office/powerpoint/2010/main" val="1937025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D2EB2-8EF3-42FE-A22B-BC7D4399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почву для посадки.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A6FEA71-C287-456F-8A65-06D2924D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745" y="1825625"/>
            <a:ext cx="3517323" cy="4030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огородной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перегноя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речного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песка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7">
            <a:extLst>
              <a:ext uri="{FF2B5EF4-FFF2-40B4-BE49-F238E27FC236}">
                <a16:creationId xmlns:a16="http://schemas.microsoft.com/office/drawing/2014/main" id="{16026BD0-3572-4EED-B330-5F2421535B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45" y="1825625"/>
            <a:ext cx="4507346" cy="3875212"/>
          </a:xfrm>
        </p:spPr>
      </p:pic>
    </p:spTree>
    <p:extLst>
      <p:ext uri="{BB962C8B-B14F-4D97-AF65-F5344CB8AC3E}">
        <p14:creationId xmlns:p14="http://schemas.microsoft.com/office/powerpoint/2010/main" val="212961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C3056-6AED-4F8C-9122-84D55725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101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Перемешать почву.</a:t>
            </a:r>
          </a:p>
        </p:txBody>
      </p:sp>
      <p:pic>
        <p:nvPicPr>
          <p:cNvPr id="4" name="Объект 9">
            <a:extLst>
              <a:ext uri="{FF2B5EF4-FFF2-40B4-BE49-F238E27FC236}">
                <a16:creationId xmlns:a16="http://schemas.microsoft.com/office/drawing/2014/main" id="{8A262D39-8936-470F-BB0F-447C83407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19" y="1403927"/>
            <a:ext cx="7158182" cy="5172364"/>
          </a:xfrm>
        </p:spPr>
      </p:pic>
    </p:spTree>
    <p:extLst>
      <p:ext uri="{BB962C8B-B14F-4D97-AF65-F5344CB8AC3E}">
        <p14:creationId xmlns:p14="http://schemas.microsoft.com/office/powerpoint/2010/main" val="2015663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AE259-6D98-406C-A3D4-AF279664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горшки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дно дренаж.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1F32EA-AD93-492E-B14D-36DF0F822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351" r="50001"/>
          <a:stretch/>
        </p:blipFill>
        <p:spPr>
          <a:xfrm>
            <a:off x="2400306" y="1690689"/>
            <a:ext cx="4018967" cy="4978400"/>
          </a:xfrm>
        </p:spPr>
      </p:pic>
    </p:spTree>
    <p:extLst>
      <p:ext uri="{BB962C8B-B14F-4D97-AF65-F5344CB8AC3E}">
        <p14:creationId xmlns:p14="http://schemas.microsoft.com/office/powerpoint/2010/main" val="2826009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FDF18-7F61-4A0B-B191-3CCC76CB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Насыпать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почву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ёмкости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0BA83E6-7A01-42C0-9E78-5503B5759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87" y="1825625"/>
            <a:ext cx="6446426" cy="4351338"/>
          </a:xfrm>
        </p:spPr>
      </p:pic>
    </p:spTree>
    <p:extLst>
      <p:ext uri="{BB962C8B-B14F-4D97-AF65-F5344CB8AC3E}">
        <p14:creationId xmlns:p14="http://schemas.microsoft.com/office/powerpoint/2010/main" val="349747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2F9B119-56B6-4EAC-80F4-7F1C1D48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луковицы по поверхности.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36E1B4-BC91-45C2-B38C-79462015B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65743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63022-3A98-4E4D-A04B-547C0768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Засыпать</a:t>
            </a:r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луковицы</a:t>
            </a:r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uk-UA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верхушку</a:t>
            </a:r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почвенной</a:t>
            </a:r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смесью</a:t>
            </a:r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5A0485-DA03-4EC5-83DF-3B176EA3B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" y="1825625"/>
            <a:ext cx="6875114" cy="4351338"/>
          </a:xfrm>
        </p:spPr>
      </p:pic>
    </p:spTree>
    <p:extLst>
      <p:ext uri="{BB962C8B-B14F-4D97-AF65-F5344CB8AC3E}">
        <p14:creationId xmlns:p14="http://schemas.microsoft.com/office/powerpoint/2010/main" val="2263844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B5FBC-D167-444B-AC52-08FC2A82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Полить посадки.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92F399-91B2-4361-989E-0BBFF32DD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712" y="1825625"/>
            <a:ext cx="5152575" cy="4351338"/>
          </a:xfrm>
        </p:spPr>
      </p:pic>
    </p:spTree>
    <p:extLst>
      <p:ext uri="{BB962C8B-B14F-4D97-AF65-F5344CB8AC3E}">
        <p14:creationId xmlns:p14="http://schemas.microsoft.com/office/powerpoint/2010/main" val="8543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B49C61-FC18-4055-855B-2C98A5955A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46" y="365125"/>
            <a:ext cx="3621088" cy="29257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445D6B-DD00-443D-9CFA-8A6970E64D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65125"/>
            <a:ext cx="3823850" cy="2788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B4F73D-F00E-4403-BBEE-7337A7E69C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46" y="3897745"/>
            <a:ext cx="3768436" cy="2595130"/>
          </a:xfrm>
          <a:prstGeom prst="rect">
            <a:avLst/>
          </a:prstGeom>
        </p:spPr>
      </p:pic>
      <p:pic>
        <p:nvPicPr>
          <p:cNvPr id="15" name="Объект 6">
            <a:extLst>
              <a:ext uri="{FF2B5EF4-FFF2-40B4-BE49-F238E27FC236}">
                <a16:creationId xmlns:a16="http://schemas.microsoft.com/office/drawing/2014/main" id="{F2658030-4038-492C-ABF1-6E4B6886FC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220" y="3897745"/>
            <a:ext cx="3768430" cy="25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B06D7-9EAB-45D4-A801-73048E9F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D78DCFA-3E02-4081-97C0-4B416F825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67184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06469-41D2-4102-879C-18FFFE6D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Гиацинт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AE4604-A893-40C6-A0AA-91E297FF8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10" y="1551708"/>
            <a:ext cx="7490690" cy="4941165"/>
          </a:xfrm>
        </p:spPr>
      </p:pic>
    </p:spTree>
    <p:extLst>
      <p:ext uri="{BB962C8B-B14F-4D97-AF65-F5344CB8AC3E}">
        <p14:creationId xmlns:p14="http://schemas.microsoft.com/office/powerpoint/2010/main" val="21828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A6CA2-7D22-41BF-8FFC-AD2EF12E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178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FE6BA2-5D84-4558-B30D-B3F6C8AD3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27" y="1385455"/>
            <a:ext cx="7370618" cy="5033818"/>
          </a:xfrm>
        </p:spPr>
      </p:pic>
    </p:spTree>
    <p:extLst>
      <p:ext uri="{BB962C8B-B14F-4D97-AF65-F5344CB8AC3E}">
        <p14:creationId xmlns:p14="http://schemas.microsoft.com/office/powerpoint/2010/main" val="325857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1BE64-EA09-4978-BB0C-EB37E523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5126"/>
            <a:ext cx="7001164" cy="10388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Гладиолус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C9DB7E-44F6-4493-BB9A-5ADF21F3E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1487056"/>
            <a:ext cx="7001164" cy="5005818"/>
          </a:xfrm>
        </p:spPr>
      </p:pic>
    </p:spTree>
    <p:extLst>
      <p:ext uri="{BB962C8B-B14F-4D97-AF65-F5344CB8AC3E}">
        <p14:creationId xmlns:p14="http://schemas.microsoft.com/office/powerpoint/2010/main" val="17866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2EAEB-788F-470D-AC46-9979DB89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4385DC-6C8A-493D-9118-0EDF3ADED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892" y="1625600"/>
            <a:ext cx="7112000" cy="4729017"/>
          </a:xfrm>
        </p:spPr>
      </p:pic>
    </p:spTree>
    <p:extLst>
      <p:ext uri="{BB962C8B-B14F-4D97-AF65-F5344CB8AC3E}">
        <p14:creationId xmlns:p14="http://schemas.microsoft.com/office/powerpoint/2010/main" val="1998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4B64-FA9E-4F27-8319-D06965DD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Крокус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4495EE-9A47-41FB-9D40-FC51E0A66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18" y="1690689"/>
            <a:ext cx="7509164" cy="4710111"/>
          </a:xfrm>
        </p:spPr>
      </p:pic>
    </p:spTree>
    <p:extLst>
      <p:ext uri="{BB962C8B-B14F-4D97-AF65-F5344CB8AC3E}">
        <p14:creationId xmlns:p14="http://schemas.microsoft.com/office/powerpoint/2010/main" val="10261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510</Words>
  <Application>Microsoft Office PowerPoint</Application>
  <PresentationFormat>Экран (4:3)</PresentationFormat>
  <Paragraphs>112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Тема Office</vt:lpstr>
      <vt:lpstr>государственное казенное общеобразовательное учреждение  «Специальная (коррекционная) школа-интернат»   г. Бугуруслана Оренбургской области      Цветочные луковичные культуры, пригодные для выгонки. Тюльпаны.</vt:lpstr>
      <vt:lpstr>Презентация PowerPoint</vt:lpstr>
      <vt:lpstr>Презентация PowerPoint</vt:lpstr>
      <vt:lpstr>Презентация PowerPoint</vt:lpstr>
      <vt:lpstr>Гиацинт</vt:lpstr>
      <vt:lpstr>Лилия</vt:lpstr>
      <vt:lpstr>Гладиолус</vt:lpstr>
      <vt:lpstr>Подснежник</vt:lpstr>
      <vt:lpstr>Крокус</vt:lpstr>
      <vt:lpstr>Нарцисс</vt:lpstr>
      <vt:lpstr>Тюльпан</vt:lpstr>
      <vt:lpstr>Выполни задание:</vt:lpstr>
      <vt:lpstr>Выгонка</vt:lpstr>
      <vt:lpstr>Тема урока:</vt:lpstr>
      <vt:lpstr>Тюльпан</vt:lpstr>
      <vt:lpstr>Тюрбан</vt:lpstr>
      <vt:lpstr>Словарная работа</vt:lpstr>
      <vt:lpstr> Найди лишнее: </vt:lpstr>
      <vt:lpstr> Проверь себя: </vt:lpstr>
      <vt:lpstr>Презентация PowerPoint</vt:lpstr>
      <vt:lpstr>Строение тюльпана</vt:lpstr>
      <vt:lpstr>Строение луковицы</vt:lpstr>
      <vt:lpstr>Теплица</vt:lpstr>
      <vt:lpstr>Выгонка</vt:lpstr>
      <vt:lpstr>Тюльпаны делятся на:</vt:lpstr>
      <vt:lpstr>Раннецветущие</vt:lpstr>
      <vt:lpstr>Среднецветущие</vt:lpstr>
      <vt:lpstr>Позднецветущие</vt:lpstr>
      <vt:lpstr>Этапы выгонки:</vt:lpstr>
      <vt:lpstr>Физминутка</vt:lpstr>
      <vt:lpstr>Подготовить тару для посадки.</vt:lpstr>
      <vt:lpstr>Очистить луковицы от наружной, кроющей чешуи.</vt:lpstr>
      <vt:lpstr>Подготовить почву для посадки.</vt:lpstr>
      <vt:lpstr>Перемешать почву.</vt:lpstr>
      <vt:lpstr>Выложить в горшки  на дно дренаж. </vt:lpstr>
      <vt:lpstr>Насыпать почву в ёмкости. </vt:lpstr>
      <vt:lpstr>Разложить луковицы по поверхности.</vt:lpstr>
      <vt:lpstr>Засыпать луковицы по верхушку почвенной смесью.</vt:lpstr>
      <vt:lpstr>Полить посадки.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общеобразовательное учреждение  «Специальная (коррекционная) школа-интернат»   г. Бугуруслана Оренбургской области      Цветочные луковичные культуры, пригодные для выгонки. Тюльпаны.</dc:title>
  <dc:creator>Комтех</dc:creator>
  <cp:lastModifiedBy>Комтех</cp:lastModifiedBy>
  <cp:revision>14</cp:revision>
  <dcterms:created xsi:type="dcterms:W3CDTF">2022-03-12T16:30:41Z</dcterms:created>
  <dcterms:modified xsi:type="dcterms:W3CDTF">2022-12-15T19:03:59Z</dcterms:modified>
</cp:coreProperties>
</file>